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10.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 id="2147483677" r:id="rId3"/>
  </p:sldMasterIdLst>
  <p:notesMasterIdLst>
    <p:notesMasterId r:id="rId85"/>
  </p:notesMasterIdLst>
  <p:sldIdLst>
    <p:sldId id="256" r:id="rId4"/>
    <p:sldId id="700" r:id="rId5"/>
    <p:sldId id="697" r:id="rId6"/>
    <p:sldId id="2138105483" r:id="rId7"/>
    <p:sldId id="2138105225" r:id="rId8"/>
    <p:sldId id="2138105552" r:id="rId9"/>
    <p:sldId id="2138105558" r:id="rId10"/>
    <p:sldId id="2138105544" r:id="rId11"/>
    <p:sldId id="2138105545" r:id="rId12"/>
    <p:sldId id="2138105546" r:id="rId13"/>
    <p:sldId id="2138105548" r:id="rId14"/>
    <p:sldId id="2138105547" r:id="rId15"/>
    <p:sldId id="2138105536" r:id="rId16"/>
    <p:sldId id="2138105559" r:id="rId17"/>
    <p:sldId id="2138105549" r:id="rId18"/>
    <p:sldId id="2138105550" r:id="rId19"/>
    <p:sldId id="2138105557" r:id="rId20"/>
    <p:sldId id="2138105553" r:id="rId21"/>
    <p:sldId id="2138105551" r:id="rId22"/>
    <p:sldId id="2138105560" r:id="rId23"/>
    <p:sldId id="2138105224" r:id="rId24"/>
    <p:sldId id="797" r:id="rId25"/>
    <p:sldId id="744" r:id="rId26"/>
    <p:sldId id="2138105309" r:id="rId27"/>
    <p:sldId id="2138105310" r:id="rId28"/>
    <p:sldId id="2138105537" r:id="rId29"/>
    <p:sldId id="2138105538" r:id="rId30"/>
    <p:sldId id="2138105539" r:id="rId31"/>
    <p:sldId id="602" r:id="rId32"/>
    <p:sldId id="609" r:id="rId33"/>
    <p:sldId id="699" r:id="rId34"/>
    <p:sldId id="2138105541" r:id="rId35"/>
    <p:sldId id="717" r:id="rId36"/>
    <p:sldId id="594" r:id="rId37"/>
    <p:sldId id="595" r:id="rId38"/>
    <p:sldId id="2138105542" r:id="rId39"/>
    <p:sldId id="596" r:id="rId40"/>
    <p:sldId id="696" r:id="rId41"/>
    <p:sldId id="260" r:id="rId42"/>
    <p:sldId id="599" r:id="rId43"/>
    <p:sldId id="598" r:id="rId44"/>
    <p:sldId id="2138105543" r:id="rId45"/>
    <p:sldId id="257" r:id="rId46"/>
    <p:sldId id="262" r:id="rId47"/>
    <p:sldId id="274" r:id="rId48"/>
    <p:sldId id="2138105261" r:id="rId49"/>
    <p:sldId id="2138105489" r:id="rId50"/>
    <p:sldId id="270" r:id="rId51"/>
    <p:sldId id="279" r:id="rId52"/>
    <p:sldId id="271" r:id="rId53"/>
    <p:sldId id="287" r:id="rId54"/>
    <p:sldId id="702" r:id="rId55"/>
    <p:sldId id="284" r:id="rId56"/>
    <p:sldId id="258" r:id="rId57"/>
    <p:sldId id="285" r:id="rId58"/>
    <p:sldId id="614" r:id="rId59"/>
    <p:sldId id="408" r:id="rId60"/>
    <p:sldId id="2138105555" r:id="rId61"/>
    <p:sldId id="623" r:id="rId62"/>
    <p:sldId id="620" r:id="rId63"/>
    <p:sldId id="606" r:id="rId64"/>
    <p:sldId id="607" r:id="rId65"/>
    <p:sldId id="608" r:id="rId66"/>
    <p:sldId id="2138105554" r:id="rId67"/>
    <p:sldId id="619" r:id="rId68"/>
    <p:sldId id="629" r:id="rId69"/>
    <p:sldId id="625" r:id="rId70"/>
    <p:sldId id="537" r:id="rId71"/>
    <p:sldId id="325" r:id="rId72"/>
    <p:sldId id="610" r:id="rId73"/>
    <p:sldId id="2138105203" r:id="rId74"/>
    <p:sldId id="539" r:id="rId75"/>
    <p:sldId id="2138105206" r:id="rId76"/>
    <p:sldId id="2138105208" r:id="rId77"/>
    <p:sldId id="2138105556" r:id="rId78"/>
    <p:sldId id="2138105254" r:id="rId79"/>
    <p:sldId id="2138105255" r:id="rId80"/>
    <p:sldId id="2138105293" r:id="rId81"/>
    <p:sldId id="703" r:id="rId82"/>
    <p:sldId id="708" r:id="rId83"/>
    <p:sldId id="2138105532"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728A"/>
    <a:srgbClr val="11AEC7"/>
    <a:srgbClr val="0D8295"/>
    <a:srgbClr val="CB7A09"/>
    <a:srgbClr val="F59F26"/>
    <a:srgbClr val="3E8325"/>
    <a:srgbClr val="439028"/>
    <a:srgbClr val="258731"/>
    <a:srgbClr val="237F51"/>
    <a:srgbClr val="2076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88" autoAdjust="0"/>
    <p:restoredTop sz="87084" autoAdjust="0"/>
  </p:normalViewPr>
  <p:slideViewPr>
    <p:cSldViewPr snapToGrid="0">
      <p:cViewPr varScale="1">
        <p:scale>
          <a:sx n="196" d="100"/>
          <a:sy n="196" d="100"/>
        </p:scale>
        <p:origin x="2360" y="160"/>
      </p:cViewPr>
      <p:guideLst/>
    </p:cSldViewPr>
  </p:slideViewPr>
  <p:outlineViewPr>
    <p:cViewPr>
      <p:scale>
        <a:sx n="33" d="100"/>
        <a:sy n="33" d="100"/>
      </p:scale>
      <p:origin x="0" y="-23846"/>
    </p:cViewPr>
  </p:outlineViewPr>
  <p:notesTextViewPr>
    <p:cViewPr>
      <p:scale>
        <a:sx n="100" d="100"/>
        <a:sy n="100" d="100"/>
      </p:scale>
      <p:origin x="0" y="0"/>
    </p:cViewPr>
  </p:notesTextViewPr>
  <p:sorterViewPr>
    <p:cViewPr>
      <p:scale>
        <a:sx n="100" d="100"/>
        <a:sy n="100" d="100"/>
      </p:scale>
      <p:origin x="0" y="-13157"/>
    </p:cViewPr>
  </p:sorterViewPr>
  <p:notesViewPr>
    <p:cSldViewPr snapToGrid="0">
      <p:cViewPr varScale="1">
        <p:scale>
          <a:sx n="60" d="100"/>
          <a:sy n="60" d="100"/>
        </p:scale>
        <p:origin x="3187" y="3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diagrams/colors1.xml><?xml version="1.0" encoding="utf-8"?>
<dgm:colorsDef xmlns:dgm="http://schemas.openxmlformats.org/drawingml/2006/diagram" xmlns:a="http://schemas.openxmlformats.org/drawingml/2006/main" uniqueId="urn:microsoft.com/office/officeart/2005/8/colors/colorful4#8">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1NoLn">
    <dgm:fillClrLst>
      <a:schemeClr val="accent2"/>
      <a:schemeClr val="accent3"/>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2NoLn">
    <dgm:fillClrLst>
      <a:schemeClr val="accent3"/>
    </dgm:fillClrLst>
    <dgm:linClrLst meth="repeat">
      <a:schemeClr val="lt1">
        <a:alpha val="0"/>
      </a:schemeClr>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3NoLn">
    <dgm:fillClrLst>
      <a:schemeClr val="accent4"/>
    </dgm:fillClrLst>
    <dgm:linClrLst meth="repeat">
      <a:schemeClr val="lt1">
        <a:alpha val="0"/>
      </a:schemeClr>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node4NoLn">
    <dgm:fillClrLst>
      <a:schemeClr val="accent5"/>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25">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1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4#2">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4#3">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4#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4#5">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1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1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16">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17">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18">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1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2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B4FDC0-7EE1-E442-AD57-198089917F47}" type="doc">
      <dgm:prSet loTypeId="urn:microsoft.com/office/officeart/2005/8/layout/radial3" loCatId="" qsTypeId="urn:microsoft.com/office/officeart/2005/8/quickstyle/3d2#20" qsCatId="3D" csTypeId="urn:microsoft.com/office/officeart/2005/8/colors/colorful4#8" csCatId="colorful" phldr="1"/>
      <dgm:spPr/>
      <dgm:t>
        <a:bodyPr/>
        <a:lstStyle/>
        <a:p>
          <a:endParaRPr lang="en-US"/>
        </a:p>
      </dgm:t>
    </dgm:pt>
    <dgm:pt modelId="{6C43CD22-D7EB-4F4B-A317-F574418CB3BA}">
      <dgm:prSet phldrT="[Text]"/>
      <dgm:spPr/>
      <dgm:t>
        <a:bodyPr/>
        <a:lstStyle/>
        <a:p>
          <a:pPr rtl="0"/>
          <a:r>
            <a:rPr lang="en-US" dirty="0"/>
            <a:t>My Lived, Living and </a:t>
          </a:r>
          <a:r>
            <a:rPr lang="en-US"/>
            <a:t>Professional Experience</a:t>
          </a:r>
          <a:endParaRPr lang="en-US" dirty="0"/>
        </a:p>
      </dgm:t>
    </dgm:pt>
    <dgm:pt modelId="{316A76DD-E8DC-B44D-9BA4-87A8B7488E3E}" type="parTrans" cxnId="{0BB6C179-5EAF-D44B-A5CB-728ADF545C5C}">
      <dgm:prSet/>
      <dgm:spPr/>
      <dgm:t>
        <a:bodyPr/>
        <a:lstStyle/>
        <a:p>
          <a:endParaRPr lang="en-US"/>
        </a:p>
      </dgm:t>
    </dgm:pt>
    <dgm:pt modelId="{491F93CF-7690-8241-8490-36D9BF5F1982}" type="sibTrans" cxnId="{0BB6C179-5EAF-D44B-A5CB-728ADF545C5C}">
      <dgm:prSet/>
      <dgm:spPr/>
      <dgm:t>
        <a:bodyPr/>
        <a:lstStyle/>
        <a:p>
          <a:endParaRPr lang="en-US"/>
        </a:p>
      </dgm:t>
    </dgm:pt>
    <dgm:pt modelId="{F7AA3583-26AC-B640-9EE4-FF8B9F97EA27}">
      <dgm:prSet phldrT="[Text]"/>
      <dgm:spPr/>
      <dgm:t>
        <a:bodyPr/>
        <a:lstStyle/>
        <a:p>
          <a:pPr rtl="0"/>
          <a:r>
            <a:rPr lang="en-US" dirty="0"/>
            <a:t>Caregiver</a:t>
          </a:r>
        </a:p>
      </dgm:t>
    </dgm:pt>
    <dgm:pt modelId="{92C356C9-199D-9A47-94B9-5E77E1A96645}" type="parTrans" cxnId="{E815E45A-36F8-0447-9AF4-490B6A18B8EC}">
      <dgm:prSet/>
      <dgm:spPr/>
      <dgm:t>
        <a:bodyPr/>
        <a:lstStyle/>
        <a:p>
          <a:endParaRPr lang="en-US"/>
        </a:p>
      </dgm:t>
    </dgm:pt>
    <dgm:pt modelId="{577E6226-0771-C14A-B8EF-9CBEE17F0B2E}" type="sibTrans" cxnId="{E815E45A-36F8-0447-9AF4-490B6A18B8EC}">
      <dgm:prSet/>
      <dgm:spPr/>
      <dgm:t>
        <a:bodyPr/>
        <a:lstStyle/>
        <a:p>
          <a:endParaRPr lang="en-US"/>
        </a:p>
      </dgm:t>
    </dgm:pt>
    <dgm:pt modelId="{7CDCE91F-4B9B-9142-B665-DFE6A54FD787}">
      <dgm:prSet phldrT="[Text]"/>
      <dgm:spPr/>
      <dgm:t>
        <a:bodyPr/>
        <a:lstStyle/>
        <a:p>
          <a:pPr rtl="0"/>
          <a:r>
            <a:rPr lang="en-US" dirty="0"/>
            <a:t>Parent</a:t>
          </a:r>
        </a:p>
      </dgm:t>
    </dgm:pt>
    <dgm:pt modelId="{3C20CC9D-40F6-1A44-8FE1-EC0D56DD153C}" type="parTrans" cxnId="{025FC052-DDB9-EA4C-B1A9-084E846A84E2}">
      <dgm:prSet/>
      <dgm:spPr/>
      <dgm:t>
        <a:bodyPr/>
        <a:lstStyle/>
        <a:p>
          <a:endParaRPr lang="en-US"/>
        </a:p>
      </dgm:t>
    </dgm:pt>
    <dgm:pt modelId="{D706A6E7-98CB-0E48-B439-34EAC346168E}" type="sibTrans" cxnId="{025FC052-DDB9-EA4C-B1A9-084E846A84E2}">
      <dgm:prSet/>
      <dgm:spPr/>
      <dgm:t>
        <a:bodyPr/>
        <a:lstStyle/>
        <a:p>
          <a:endParaRPr lang="en-US"/>
        </a:p>
      </dgm:t>
    </dgm:pt>
    <dgm:pt modelId="{3120AAFA-A5B0-7A46-B437-D007675E0AF2}">
      <dgm:prSet phldrT="[Text]"/>
      <dgm:spPr/>
      <dgm:t>
        <a:bodyPr/>
        <a:lstStyle/>
        <a:p>
          <a:pPr rtl="0"/>
          <a:r>
            <a:rPr lang="en-US" dirty="0"/>
            <a:t>IDEA Professional</a:t>
          </a:r>
        </a:p>
      </dgm:t>
    </dgm:pt>
    <dgm:pt modelId="{C046732C-06D8-384F-A7EC-46D0C950EB3A}" type="parTrans" cxnId="{1B3A3687-DD1B-BD4B-89A1-E5F18D22DCDE}">
      <dgm:prSet/>
      <dgm:spPr/>
      <dgm:t>
        <a:bodyPr/>
        <a:lstStyle/>
        <a:p>
          <a:endParaRPr lang="en-US"/>
        </a:p>
      </dgm:t>
    </dgm:pt>
    <dgm:pt modelId="{0315D415-A40E-6643-A7AF-54BA6C196E2E}" type="sibTrans" cxnId="{1B3A3687-DD1B-BD4B-89A1-E5F18D22DCDE}">
      <dgm:prSet/>
      <dgm:spPr/>
      <dgm:t>
        <a:bodyPr/>
        <a:lstStyle/>
        <a:p>
          <a:endParaRPr lang="en-US"/>
        </a:p>
      </dgm:t>
    </dgm:pt>
    <dgm:pt modelId="{7C9578D8-A1BF-7345-80C7-2C8B444F046A}">
      <dgm:prSet phldrT="[Text]"/>
      <dgm:spPr/>
      <dgm:t>
        <a:bodyPr/>
        <a:lstStyle/>
        <a:p>
          <a:r>
            <a:rPr lang="en-US" dirty="0"/>
            <a:t>Healthcare Researcher</a:t>
          </a:r>
        </a:p>
      </dgm:t>
    </dgm:pt>
    <dgm:pt modelId="{1EDE6746-F083-1C4E-8F80-47492C35F47E}" type="parTrans" cxnId="{2F360B6A-58E4-934B-90BB-8D9A4AFCB0B1}">
      <dgm:prSet/>
      <dgm:spPr/>
      <dgm:t>
        <a:bodyPr/>
        <a:lstStyle/>
        <a:p>
          <a:endParaRPr lang="en-US"/>
        </a:p>
      </dgm:t>
    </dgm:pt>
    <dgm:pt modelId="{D29DCCD5-3798-D146-B06C-2C623AA40A38}" type="sibTrans" cxnId="{2F360B6A-58E4-934B-90BB-8D9A4AFCB0B1}">
      <dgm:prSet/>
      <dgm:spPr/>
      <dgm:t>
        <a:bodyPr/>
        <a:lstStyle/>
        <a:p>
          <a:endParaRPr lang="en-US"/>
        </a:p>
      </dgm:t>
    </dgm:pt>
    <dgm:pt modelId="{DF739FA7-024D-BE42-B54B-899DB220C37E}">
      <dgm:prSet phldrT="[Text]"/>
      <dgm:spPr/>
      <dgm:t>
        <a:bodyPr/>
        <a:lstStyle/>
        <a:p>
          <a:r>
            <a:rPr lang="en-US" dirty="0"/>
            <a:t>Educator</a:t>
          </a:r>
        </a:p>
      </dgm:t>
    </dgm:pt>
    <dgm:pt modelId="{2CE35FF4-437D-C544-9DC3-0F9A359DF67E}" type="parTrans" cxnId="{48272B82-0225-F24C-B10D-50DF17A09AC0}">
      <dgm:prSet/>
      <dgm:spPr/>
      <dgm:t>
        <a:bodyPr/>
        <a:lstStyle/>
        <a:p>
          <a:endParaRPr lang="en-US"/>
        </a:p>
      </dgm:t>
    </dgm:pt>
    <dgm:pt modelId="{1DAAB2C2-843F-6042-A0F3-0A4C989192B0}" type="sibTrans" cxnId="{48272B82-0225-F24C-B10D-50DF17A09AC0}">
      <dgm:prSet/>
      <dgm:spPr/>
      <dgm:t>
        <a:bodyPr/>
        <a:lstStyle/>
        <a:p>
          <a:endParaRPr lang="en-US"/>
        </a:p>
      </dgm:t>
    </dgm:pt>
    <dgm:pt modelId="{DFF6974A-5E7D-B847-91B0-A7C1C3EDCB53}">
      <dgm:prSet phldrT="[Text]"/>
      <dgm:spPr/>
      <dgm:t>
        <a:bodyPr/>
        <a:lstStyle/>
        <a:p>
          <a:r>
            <a:rPr lang="en-US" dirty="0"/>
            <a:t>Accessibility in STEM and Healthcare</a:t>
          </a:r>
        </a:p>
      </dgm:t>
    </dgm:pt>
    <dgm:pt modelId="{91840F90-2CAA-124D-AF88-E297FBC00F17}" type="parTrans" cxnId="{D958B427-D857-5044-B546-313F364459ED}">
      <dgm:prSet/>
      <dgm:spPr/>
      <dgm:t>
        <a:bodyPr/>
        <a:lstStyle/>
        <a:p>
          <a:endParaRPr lang="en-US"/>
        </a:p>
      </dgm:t>
    </dgm:pt>
    <dgm:pt modelId="{3C47869F-5189-A240-A0E3-889BF1D99F0C}" type="sibTrans" cxnId="{D958B427-D857-5044-B546-313F364459ED}">
      <dgm:prSet/>
      <dgm:spPr/>
      <dgm:t>
        <a:bodyPr/>
        <a:lstStyle/>
        <a:p>
          <a:endParaRPr lang="en-US"/>
        </a:p>
      </dgm:t>
    </dgm:pt>
    <dgm:pt modelId="{7FDEFEC4-DDE4-0E4E-8991-DD303EA3E203}" type="pres">
      <dgm:prSet presAssocID="{28B4FDC0-7EE1-E442-AD57-198089917F47}" presName="composite" presStyleCnt="0">
        <dgm:presLayoutVars>
          <dgm:chMax val="1"/>
          <dgm:dir/>
          <dgm:resizeHandles val="exact"/>
        </dgm:presLayoutVars>
      </dgm:prSet>
      <dgm:spPr/>
    </dgm:pt>
    <dgm:pt modelId="{58109B58-70C0-D744-AD43-3C0C37908593}" type="pres">
      <dgm:prSet presAssocID="{28B4FDC0-7EE1-E442-AD57-198089917F47}" presName="radial" presStyleCnt="0">
        <dgm:presLayoutVars>
          <dgm:animLvl val="ctr"/>
        </dgm:presLayoutVars>
      </dgm:prSet>
      <dgm:spPr/>
    </dgm:pt>
    <dgm:pt modelId="{EB16DC86-1733-D64B-BD33-8EBCB828BD56}" type="pres">
      <dgm:prSet presAssocID="{6C43CD22-D7EB-4F4B-A317-F574418CB3BA}" presName="centerShape" presStyleLbl="vennNode1" presStyleIdx="0" presStyleCnt="7"/>
      <dgm:spPr/>
    </dgm:pt>
    <dgm:pt modelId="{66B34D0B-886B-3E48-9CF9-4BCE9BD96118}" type="pres">
      <dgm:prSet presAssocID="{F7AA3583-26AC-B640-9EE4-FF8B9F97EA27}" presName="node" presStyleLbl="vennNode1" presStyleIdx="1" presStyleCnt="7">
        <dgm:presLayoutVars>
          <dgm:bulletEnabled val="1"/>
        </dgm:presLayoutVars>
      </dgm:prSet>
      <dgm:spPr/>
    </dgm:pt>
    <dgm:pt modelId="{C5C3E473-84C6-E14C-BC3A-E25D0C9DFBDE}" type="pres">
      <dgm:prSet presAssocID="{7CDCE91F-4B9B-9142-B665-DFE6A54FD787}" presName="node" presStyleLbl="vennNode1" presStyleIdx="2" presStyleCnt="7">
        <dgm:presLayoutVars>
          <dgm:bulletEnabled val="1"/>
        </dgm:presLayoutVars>
      </dgm:prSet>
      <dgm:spPr/>
    </dgm:pt>
    <dgm:pt modelId="{BD4D9271-82E7-AB41-832A-3215210E44FC}" type="pres">
      <dgm:prSet presAssocID="{3120AAFA-A5B0-7A46-B437-D007675E0AF2}" presName="node" presStyleLbl="vennNode1" presStyleIdx="3" presStyleCnt="7">
        <dgm:presLayoutVars>
          <dgm:bulletEnabled val="1"/>
        </dgm:presLayoutVars>
      </dgm:prSet>
      <dgm:spPr/>
    </dgm:pt>
    <dgm:pt modelId="{098EA909-BA99-2746-AAA6-7B0DC22438B6}" type="pres">
      <dgm:prSet presAssocID="{7C9578D8-A1BF-7345-80C7-2C8B444F046A}" presName="node" presStyleLbl="vennNode1" presStyleIdx="4" presStyleCnt="7">
        <dgm:presLayoutVars>
          <dgm:bulletEnabled val="1"/>
        </dgm:presLayoutVars>
      </dgm:prSet>
      <dgm:spPr/>
    </dgm:pt>
    <dgm:pt modelId="{56E84F08-5E53-3544-80CB-31DAB31A6F46}" type="pres">
      <dgm:prSet presAssocID="{DFF6974A-5E7D-B847-91B0-A7C1C3EDCB53}" presName="node" presStyleLbl="vennNode1" presStyleIdx="5" presStyleCnt="7">
        <dgm:presLayoutVars>
          <dgm:bulletEnabled val="1"/>
        </dgm:presLayoutVars>
      </dgm:prSet>
      <dgm:spPr/>
    </dgm:pt>
    <dgm:pt modelId="{281FC2CD-DC8F-004F-90D5-0EF998BC5DE3}" type="pres">
      <dgm:prSet presAssocID="{DF739FA7-024D-BE42-B54B-899DB220C37E}" presName="node" presStyleLbl="vennNode1" presStyleIdx="6" presStyleCnt="7">
        <dgm:presLayoutVars>
          <dgm:bulletEnabled val="1"/>
        </dgm:presLayoutVars>
      </dgm:prSet>
      <dgm:spPr/>
    </dgm:pt>
  </dgm:ptLst>
  <dgm:cxnLst>
    <dgm:cxn modelId="{CCAAA706-6C76-5A4E-A938-1F6BAB362F91}" type="presOf" srcId="{28B4FDC0-7EE1-E442-AD57-198089917F47}" destId="{7FDEFEC4-DDE4-0E4E-8991-DD303EA3E203}" srcOrd="0" destOrd="0" presId="urn:microsoft.com/office/officeart/2005/8/layout/radial3"/>
    <dgm:cxn modelId="{03E88525-4ACF-3744-85F1-F59AC5FABA78}" type="presOf" srcId="{DF739FA7-024D-BE42-B54B-899DB220C37E}" destId="{281FC2CD-DC8F-004F-90D5-0EF998BC5DE3}" srcOrd="0" destOrd="0" presId="urn:microsoft.com/office/officeart/2005/8/layout/radial3"/>
    <dgm:cxn modelId="{D958B427-D857-5044-B546-313F364459ED}" srcId="{6C43CD22-D7EB-4F4B-A317-F574418CB3BA}" destId="{DFF6974A-5E7D-B847-91B0-A7C1C3EDCB53}" srcOrd="4" destOrd="0" parTransId="{91840F90-2CAA-124D-AF88-E297FBC00F17}" sibTransId="{3C47869F-5189-A240-A0E3-889BF1D99F0C}"/>
    <dgm:cxn modelId="{025FC052-DDB9-EA4C-B1A9-084E846A84E2}" srcId="{6C43CD22-D7EB-4F4B-A317-F574418CB3BA}" destId="{7CDCE91F-4B9B-9142-B665-DFE6A54FD787}" srcOrd="1" destOrd="0" parTransId="{3C20CC9D-40F6-1A44-8FE1-EC0D56DD153C}" sibTransId="{D706A6E7-98CB-0E48-B439-34EAC346168E}"/>
    <dgm:cxn modelId="{E815E45A-36F8-0447-9AF4-490B6A18B8EC}" srcId="{6C43CD22-D7EB-4F4B-A317-F574418CB3BA}" destId="{F7AA3583-26AC-B640-9EE4-FF8B9F97EA27}" srcOrd="0" destOrd="0" parTransId="{92C356C9-199D-9A47-94B9-5E77E1A96645}" sibTransId="{577E6226-0771-C14A-B8EF-9CBEE17F0B2E}"/>
    <dgm:cxn modelId="{2F360B6A-58E4-934B-90BB-8D9A4AFCB0B1}" srcId="{6C43CD22-D7EB-4F4B-A317-F574418CB3BA}" destId="{7C9578D8-A1BF-7345-80C7-2C8B444F046A}" srcOrd="3" destOrd="0" parTransId="{1EDE6746-F083-1C4E-8F80-47492C35F47E}" sibTransId="{D29DCCD5-3798-D146-B06C-2C623AA40A38}"/>
    <dgm:cxn modelId="{0BB6C179-5EAF-D44B-A5CB-728ADF545C5C}" srcId="{28B4FDC0-7EE1-E442-AD57-198089917F47}" destId="{6C43CD22-D7EB-4F4B-A317-F574418CB3BA}" srcOrd="0" destOrd="0" parTransId="{316A76DD-E8DC-B44D-9BA4-87A8B7488E3E}" sibTransId="{491F93CF-7690-8241-8490-36D9BF5F1982}"/>
    <dgm:cxn modelId="{48272B82-0225-F24C-B10D-50DF17A09AC0}" srcId="{6C43CD22-D7EB-4F4B-A317-F574418CB3BA}" destId="{DF739FA7-024D-BE42-B54B-899DB220C37E}" srcOrd="5" destOrd="0" parTransId="{2CE35FF4-437D-C544-9DC3-0F9A359DF67E}" sibTransId="{1DAAB2C2-843F-6042-A0F3-0A4C989192B0}"/>
    <dgm:cxn modelId="{4CE40186-B05A-5549-8BF3-2AB806D9D276}" type="presOf" srcId="{7CDCE91F-4B9B-9142-B665-DFE6A54FD787}" destId="{C5C3E473-84C6-E14C-BC3A-E25D0C9DFBDE}" srcOrd="0" destOrd="0" presId="urn:microsoft.com/office/officeart/2005/8/layout/radial3"/>
    <dgm:cxn modelId="{1B3A3687-DD1B-BD4B-89A1-E5F18D22DCDE}" srcId="{6C43CD22-D7EB-4F4B-A317-F574418CB3BA}" destId="{3120AAFA-A5B0-7A46-B437-D007675E0AF2}" srcOrd="2" destOrd="0" parTransId="{C046732C-06D8-384F-A7EC-46D0C950EB3A}" sibTransId="{0315D415-A40E-6643-A7AF-54BA6C196E2E}"/>
    <dgm:cxn modelId="{9A78E895-2F49-B143-9E8D-B1B598DE54AF}" type="presOf" srcId="{DFF6974A-5E7D-B847-91B0-A7C1C3EDCB53}" destId="{56E84F08-5E53-3544-80CB-31DAB31A6F46}" srcOrd="0" destOrd="0" presId="urn:microsoft.com/office/officeart/2005/8/layout/radial3"/>
    <dgm:cxn modelId="{C7215EBB-BEEB-4346-A080-E619DC2ABCE2}" type="presOf" srcId="{7C9578D8-A1BF-7345-80C7-2C8B444F046A}" destId="{098EA909-BA99-2746-AAA6-7B0DC22438B6}" srcOrd="0" destOrd="0" presId="urn:microsoft.com/office/officeart/2005/8/layout/radial3"/>
    <dgm:cxn modelId="{C9891AC1-7468-284E-B17C-DAC80E354DF0}" type="presOf" srcId="{6C43CD22-D7EB-4F4B-A317-F574418CB3BA}" destId="{EB16DC86-1733-D64B-BD33-8EBCB828BD56}" srcOrd="0" destOrd="0" presId="urn:microsoft.com/office/officeart/2005/8/layout/radial3"/>
    <dgm:cxn modelId="{FFADC1D1-CF89-DA40-ACB1-92CECF965B3B}" type="presOf" srcId="{F7AA3583-26AC-B640-9EE4-FF8B9F97EA27}" destId="{66B34D0B-886B-3E48-9CF9-4BCE9BD96118}" srcOrd="0" destOrd="0" presId="urn:microsoft.com/office/officeart/2005/8/layout/radial3"/>
    <dgm:cxn modelId="{28605EFB-E625-8540-940D-5F67A1E957F2}" type="presOf" srcId="{3120AAFA-A5B0-7A46-B437-D007675E0AF2}" destId="{BD4D9271-82E7-AB41-832A-3215210E44FC}" srcOrd="0" destOrd="0" presId="urn:microsoft.com/office/officeart/2005/8/layout/radial3"/>
    <dgm:cxn modelId="{6294E9DE-1AF6-174C-BC5E-F8E55CE1CC4E}" type="presParOf" srcId="{7FDEFEC4-DDE4-0E4E-8991-DD303EA3E203}" destId="{58109B58-70C0-D744-AD43-3C0C37908593}" srcOrd="0" destOrd="0" presId="urn:microsoft.com/office/officeart/2005/8/layout/radial3"/>
    <dgm:cxn modelId="{05C02949-F689-5C43-9615-E6ACB37ED4BB}" type="presParOf" srcId="{58109B58-70C0-D744-AD43-3C0C37908593}" destId="{EB16DC86-1733-D64B-BD33-8EBCB828BD56}" srcOrd="0" destOrd="0" presId="urn:microsoft.com/office/officeart/2005/8/layout/radial3"/>
    <dgm:cxn modelId="{CF2CEE7E-A5EF-C64F-9F37-D1C83284FB08}" type="presParOf" srcId="{58109B58-70C0-D744-AD43-3C0C37908593}" destId="{66B34D0B-886B-3E48-9CF9-4BCE9BD96118}" srcOrd="1" destOrd="0" presId="urn:microsoft.com/office/officeart/2005/8/layout/radial3"/>
    <dgm:cxn modelId="{71F9E9AD-F0F6-8043-91CA-CACB455EE6C8}" type="presParOf" srcId="{58109B58-70C0-D744-AD43-3C0C37908593}" destId="{C5C3E473-84C6-E14C-BC3A-E25D0C9DFBDE}" srcOrd="2" destOrd="0" presId="urn:microsoft.com/office/officeart/2005/8/layout/radial3"/>
    <dgm:cxn modelId="{9D182526-EC31-3449-8297-78771D3F9352}" type="presParOf" srcId="{58109B58-70C0-D744-AD43-3C0C37908593}" destId="{BD4D9271-82E7-AB41-832A-3215210E44FC}" srcOrd="3" destOrd="0" presId="urn:microsoft.com/office/officeart/2005/8/layout/radial3"/>
    <dgm:cxn modelId="{9507BAB2-D021-4442-840F-6453749499B6}" type="presParOf" srcId="{58109B58-70C0-D744-AD43-3C0C37908593}" destId="{098EA909-BA99-2746-AAA6-7B0DC22438B6}" srcOrd="4" destOrd="0" presId="urn:microsoft.com/office/officeart/2005/8/layout/radial3"/>
    <dgm:cxn modelId="{D6114F4A-2A7E-394A-A961-C408BC9E11D1}" type="presParOf" srcId="{58109B58-70C0-D744-AD43-3C0C37908593}" destId="{56E84F08-5E53-3544-80CB-31DAB31A6F46}" srcOrd="5" destOrd="0" presId="urn:microsoft.com/office/officeart/2005/8/layout/radial3"/>
    <dgm:cxn modelId="{F56160DB-6D4B-D341-8E76-1BFE7C3C6136}" type="presParOf" srcId="{58109B58-70C0-D744-AD43-3C0C37908593}" destId="{281FC2CD-DC8F-004F-90D5-0EF998BC5DE3}"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E4CD6C-EA88-0E4E-893B-ECECB5FE0C24}" type="doc">
      <dgm:prSet loTypeId="urn:microsoft.com/office/officeart/2005/8/layout/hierarchy4" loCatId="" qsTypeId="urn:microsoft.com/office/officeart/2005/8/quickstyle/3d3#8" qsCatId="3D" csTypeId="urn:microsoft.com/office/officeart/2005/8/colors/colorful5#23" csCatId="colorful" phldr="1"/>
      <dgm:spPr/>
      <dgm:t>
        <a:bodyPr/>
        <a:lstStyle/>
        <a:p>
          <a:endParaRPr lang="en-US"/>
        </a:p>
      </dgm:t>
    </dgm:pt>
    <dgm:pt modelId="{196E5119-A940-4A48-883B-C27979859559}">
      <dgm:prSet phldrT="[Text]"/>
      <dgm:spPr/>
      <dgm:t>
        <a:bodyPr/>
        <a:lstStyle/>
        <a:p>
          <a:pPr rtl="0"/>
          <a:r>
            <a:rPr lang="en-US" b="1" dirty="0"/>
            <a:t>Our Mission</a:t>
          </a:r>
        </a:p>
      </dgm:t>
    </dgm:pt>
    <dgm:pt modelId="{ED070A7B-A135-EF41-81E2-112F9AD9D8EB}" type="parTrans" cxnId="{01282FA1-6D0E-4A4B-A557-7A5A5A6A11B0}">
      <dgm:prSet/>
      <dgm:spPr/>
      <dgm:t>
        <a:bodyPr/>
        <a:lstStyle/>
        <a:p>
          <a:endParaRPr lang="en-US" b="1"/>
        </a:p>
      </dgm:t>
    </dgm:pt>
    <dgm:pt modelId="{65E917B7-29C4-D24B-BF39-7656F8D408A4}" type="sibTrans" cxnId="{01282FA1-6D0E-4A4B-A557-7A5A5A6A11B0}">
      <dgm:prSet/>
      <dgm:spPr/>
      <dgm:t>
        <a:bodyPr/>
        <a:lstStyle/>
        <a:p>
          <a:endParaRPr lang="en-US" b="1"/>
        </a:p>
      </dgm:t>
    </dgm:pt>
    <dgm:pt modelId="{CD1BD0BD-AF99-944B-9FD6-A446385C1B46}">
      <dgm:prSet phldrT="[Text]"/>
      <dgm:spPr/>
      <dgm:t>
        <a:bodyPr/>
        <a:lstStyle/>
        <a:p>
          <a:r>
            <a:rPr lang="en-US" b="1" dirty="0"/>
            <a:t>Science</a:t>
          </a:r>
        </a:p>
      </dgm:t>
    </dgm:pt>
    <dgm:pt modelId="{FD8C9220-50A7-DD4F-859F-64D5F65E683C}" type="parTrans" cxnId="{3408A439-C57C-9742-A03B-AF7F3AC06011}">
      <dgm:prSet/>
      <dgm:spPr/>
      <dgm:t>
        <a:bodyPr/>
        <a:lstStyle/>
        <a:p>
          <a:endParaRPr lang="en-US" b="1"/>
        </a:p>
      </dgm:t>
    </dgm:pt>
    <dgm:pt modelId="{2C627ABB-4170-B149-8D92-455ABF426414}" type="sibTrans" cxnId="{3408A439-C57C-9742-A03B-AF7F3AC06011}">
      <dgm:prSet/>
      <dgm:spPr/>
      <dgm:t>
        <a:bodyPr/>
        <a:lstStyle/>
        <a:p>
          <a:endParaRPr lang="en-US" b="1"/>
        </a:p>
      </dgm:t>
    </dgm:pt>
    <dgm:pt modelId="{D9F129B1-CBA3-AB48-9DED-91A6A9F93E99}">
      <dgm:prSet phldrT="[Text]"/>
      <dgm:spPr/>
      <dgm:t>
        <a:bodyPr/>
        <a:lstStyle/>
        <a:p>
          <a:pPr rtl="0"/>
          <a:r>
            <a:rPr lang="en-US" b="1" dirty="0"/>
            <a:t>Carrying out Inclusive Science</a:t>
          </a:r>
        </a:p>
      </dgm:t>
    </dgm:pt>
    <dgm:pt modelId="{54D628E3-C8EB-7448-A157-69F971CD0319}" type="parTrans" cxnId="{AD0DAD64-B2DF-794A-B766-92315C567352}">
      <dgm:prSet/>
      <dgm:spPr/>
      <dgm:t>
        <a:bodyPr/>
        <a:lstStyle/>
        <a:p>
          <a:endParaRPr lang="en-US" b="1"/>
        </a:p>
      </dgm:t>
    </dgm:pt>
    <dgm:pt modelId="{4F90D44F-31C0-7E43-BF5D-8C0324E3CB36}" type="sibTrans" cxnId="{AD0DAD64-B2DF-794A-B766-92315C567352}">
      <dgm:prSet/>
      <dgm:spPr/>
      <dgm:t>
        <a:bodyPr/>
        <a:lstStyle/>
        <a:p>
          <a:endParaRPr lang="en-US" b="1"/>
        </a:p>
      </dgm:t>
    </dgm:pt>
    <dgm:pt modelId="{A32C4E1D-1430-024C-98F7-B81965932325}">
      <dgm:prSet phldrT="[Text]"/>
      <dgm:spPr/>
      <dgm:t>
        <a:bodyPr/>
        <a:lstStyle/>
        <a:p>
          <a:pPr rtl="0"/>
          <a:r>
            <a:rPr lang="en-US" b="1" dirty="0"/>
            <a:t>Teaching Science Inclusively</a:t>
          </a:r>
        </a:p>
      </dgm:t>
    </dgm:pt>
    <dgm:pt modelId="{37A191AF-756C-6844-B64E-37DD4B2FA8A6}" type="parTrans" cxnId="{78A4D790-2B39-DD4C-8C2F-714369134281}">
      <dgm:prSet/>
      <dgm:spPr/>
      <dgm:t>
        <a:bodyPr/>
        <a:lstStyle/>
        <a:p>
          <a:endParaRPr lang="en-US" b="1"/>
        </a:p>
      </dgm:t>
    </dgm:pt>
    <dgm:pt modelId="{8C8F5CA4-2252-2846-AB2D-FCF2153347BD}" type="sibTrans" cxnId="{78A4D790-2B39-DD4C-8C2F-714369134281}">
      <dgm:prSet/>
      <dgm:spPr/>
      <dgm:t>
        <a:bodyPr/>
        <a:lstStyle/>
        <a:p>
          <a:endParaRPr lang="en-US" b="1"/>
        </a:p>
      </dgm:t>
    </dgm:pt>
    <dgm:pt modelId="{1217D072-122D-E34A-90DF-E063987E0307}">
      <dgm:prSet phldrT="[Text]"/>
      <dgm:spPr/>
      <dgm:t>
        <a:bodyPr/>
        <a:lstStyle/>
        <a:p>
          <a:r>
            <a:rPr lang="en-US" b="1" dirty="0"/>
            <a:t>Strategy</a:t>
          </a:r>
        </a:p>
      </dgm:t>
    </dgm:pt>
    <dgm:pt modelId="{91D4AFA4-D07A-704D-A09D-74E2D50BECD4}" type="parTrans" cxnId="{E5E54A88-1ECA-954C-9BCC-34DA23DBA033}">
      <dgm:prSet/>
      <dgm:spPr/>
      <dgm:t>
        <a:bodyPr/>
        <a:lstStyle/>
        <a:p>
          <a:endParaRPr lang="en-US" b="1"/>
        </a:p>
      </dgm:t>
    </dgm:pt>
    <dgm:pt modelId="{8006667F-4BA0-3041-A585-887062E164C1}" type="sibTrans" cxnId="{E5E54A88-1ECA-954C-9BCC-34DA23DBA033}">
      <dgm:prSet/>
      <dgm:spPr/>
      <dgm:t>
        <a:bodyPr/>
        <a:lstStyle/>
        <a:p>
          <a:endParaRPr lang="en-US" b="1"/>
        </a:p>
      </dgm:t>
    </dgm:pt>
    <dgm:pt modelId="{5739D9CE-2210-7A4D-B098-374AA0E15082}">
      <dgm:prSet phldrT="[Text]"/>
      <dgm:spPr/>
      <dgm:t>
        <a:bodyPr/>
        <a:lstStyle/>
        <a:p>
          <a:pPr rtl="0"/>
          <a:r>
            <a:rPr lang="en-US" b="1" dirty="0"/>
            <a:t>Research &amp; Evaluation</a:t>
          </a:r>
        </a:p>
      </dgm:t>
    </dgm:pt>
    <dgm:pt modelId="{0A9A633E-AFA7-3A4D-82D9-7CC7B451B59B}" type="parTrans" cxnId="{5FB18D8D-D27B-3341-A11A-DE3E706195F3}">
      <dgm:prSet/>
      <dgm:spPr/>
      <dgm:t>
        <a:bodyPr/>
        <a:lstStyle/>
        <a:p>
          <a:endParaRPr lang="en-US" b="1"/>
        </a:p>
      </dgm:t>
    </dgm:pt>
    <dgm:pt modelId="{20D57110-2F10-9947-B8DE-0C2E13D8524D}" type="sibTrans" cxnId="{5FB18D8D-D27B-3341-A11A-DE3E706195F3}">
      <dgm:prSet/>
      <dgm:spPr/>
      <dgm:t>
        <a:bodyPr/>
        <a:lstStyle/>
        <a:p>
          <a:endParaRPr lang="en-US" b="1"/>
        </a:p>
      </dgm:t>
    </dgm:pt>
    <dgm:pt modelId="{B7CB99F5-8706-8E48-9CCC-E501EA3CBC0C}">
      <dgm:prSet phldrT="[Text]"/>
      <dgm:spPr/>
      <dgm:t>
        <a:bodyPr/>
        <a:lstStyle/>
        <a:p>
          <a:r>
            <a:rPr lang="en-US" b="1" dirty="0"/>
            <a:t>Knowledge</a:t>
          </a:r>
        </a:p>
      </dgm:t>
    </dgm:pt>
    <dgm:pt modelId="{3E4C216F-5665-9846-A140-9F233C24BFE6}" type="parTrans" cxnId="{DD41CD09-729B-FB40-93B3-8971C6069157}">
      <dgm:prSet/>
      <dgm:spPr/>
      <dgm:t>
        <a:bodyPr/>
        <a:lstStyle/>
        <a:p>
          <a:endParaRPr lang="en-US" b="1"/>
        </a:p>
      </dgm:t>
    </dgm:pt>
    <dgm:pt modelId="{3F864474-FC8E-0B43-83BB-D0DA5DDF77B2}" type="sibTrans" cxnId="{DD41CD09-729B-FB40-93B3-8971C6069157}">
      <dgm:prSet/>
      <dgm:spPr/>
      <dgm:t>
        <a:bodyPr/>
        <a:lstStyle/>
        <a:p>
          <a:endParaRPr lang="en-US" b="1"/>
        </a:p>
      </dgm:t>
    </dgm:pt>
    <dgm:pt modelId="{51DF2229-A474-6F43-93D4-0E6D6BF955FF}">
      <dgm:prSet phldrT="[Text]"/>
      <dgm:spPr/>
      <dgm:t>
        <a:bodyPr/>
        <a:lstStyle/>
        <a:p>
          <a:pPr rtl="0"/>
          <a:r>
            <a:rPr lang="en-US" b="1" dirty="0"/>
            <a:t>Inclusive Teams</a:t>
          </a:r>
        </a:p>
      </dgm:t>
    </dgm:pt>
    <dgm:pt modelId="{8365ACBE-F59C-D746-8463-D55118C38C87}" type="parTrans" cxnId="{A46E6207-B710-0249-B764-A2D4511F7EC0}">
      <dgm:prSet/>
      <dgm:spPr/>
      <dgm:t>
        <a:bodyPr/>
        <a:lstStyle/>
        <a:p>
          <a:endParaRPr lang="en-US" b="1"/>
        </a:p>
      </dgm:t>
    </dgm:pt>
    <dgm:pt modelId="{4BE1F870-7447-1844-A624-F2771B978DE9}" type="sibTrans" cxnId="{A46E6207-B710-0249-B764-A2D4511F7EC0}">
      <dgm:prSet/>
      <dgm:spPr/>
      <dgm:t>
        <a:bodyPr/>
        <a:lstStyle/>
        <a:p>
          <a:endParaRPr lang="en-US" b="1"/>
        </a:p>
      </dgm:t>
    </dgm:pt>
    <dgm:pt modelId="{5A9E3BB2-47C6-454C-B3B2-3491DA99DFF4}">
      <dgm:prSet phldrT="[Text]"/>
      <dgm:spPr/>
      <dgm:t>
        <a:bodyPr/>
        <a:lstStyle/>
        <a:p>
          <a:pPr rtl="0"/>
          <a:r>
            <a:rPr lang="en-US" b="1" dirty="0"/>
            <a:t>Accessibility Strategy</a:t>
          </a:r>
        </a:p>
      </dgm:t>
    </dgm:pt>
    <dgm:pt modelId="{E5EC1E16-D582-3C4E-BDF2-2979E615D9F7}" type="parTrans" cxnId="{E33FD00F-E14C-C946-93D8-8FEC209A94DE}">
      <dgm:prSet/>
      <dgm:spPr/>
      <dgm:t>
        <a:bodyPr/>
        <a:lstStyle/>
        <a:p>
          <a:endParaRPr lang="en-US" b="1"/>
        </a:p>
      </dgm:t>
    </dgm:pt>
    <dgm:pt modelId="{F350EDE3-1BB9-494C-9DF9-4737D3B637EB}" type="sibTrans" cxnId="{E33FD00F-E14C-C946-93D8-8FEC209A94DE}">
      <dgm:prSet/>
      <dgm:spPr/>
      <dgm:t>
        <a:bodyPr/>
        <a:lstStyle/>
        <a:p>
          <a:endParaRPr lang="en-US" b="1"/>
        </a:p>
      </dgm:t>
    </dgm:pt>
    <dgm:pt modelId="{65CCFF65-DE8E-1A41-948C-19E432F8E696}">
      <dgm:prSet phldrT="[Text]"/>
      <dgm:spPr/>
      <dgm:t>
        <a:bodyPr/>
        <a:lstStyle/>
        <a:p>
          <a:pPr rtl="0"/>
          <a:r>
            <a:rPr lang="en-US" b="1" dirty="0"/>
            <a:t>Learning &amp; Development</a:t>
          </a:r>
        </a:p>
      </dgm:t>
    </dgm:pt>
    <dgm:pt modelId="{789313A5-3B6B-064D-8DA0-3226C18CB9E8}" type="parTrans" cxnId="{13114CD0-48FB-834A-83A1-3EA9297C5B06}">
      <dgm:prSet/>
      <dgm:spPr/>
      <dgm:t>
        <a:bodyPr/>
        <a:lstStyle/>
        <a:p>
          <a:endParaRPr lang="en-US" b="1"/>
        </a:p>
      </dgm:t>
    </dgm:pt>
    <dgm:pt modelId="{0F95CC24-4D4C-7649-AB4F-EFB219929EDF}" type="sibTrans" cxnId="{13114CD0-48FB-834A-83A1-3EA9297C5B06}">
      <dgm:prSet/>
      <dgm:spPr/>
      <dgm:t>
        <a:bodyPr/>
        <a:lstStyle/>
        <a:p>
          <a:endParaRPr lang="en-US" b="1"/>
        </a:p>
      </dgm:t>
    </dgm:pt>
    <dgm:pt modelId="{6089A8E7-8A82-4347-9A0B-FF074AC7FBD9}">
      <dgm:prSet phldrT="[Text]"/>
      <dgm:spPr/>
      <dgm:t>
        <a:bodyPr/>
        <a:lstStyle/>
        <a:p>
          <a:pPr rtl="0"/>
          <a:r>
            <a:rPr lang="en-US" b="1" dirty="0"/>
            <a:t>Standards</a:t>
          </a:r>
        </a:p>
      </dgm:t>
    </dgm:pt>
    <dgm:pt modelId="{F4A43CE7-2E80-FF46-AF82-C269BBA979B0}" type="parTrans" cxnId="{824A55AB-B68D-5D48-8125-BBEE7C997CDC}">
      <dgm:prSet/>
      <dgm:spPr/>
      <dgm:t>
        <a:bodyPr/>
        <a:lstStyle/>
        <a:p>
          <a:endParaRPr lang="en-US" b="1"/>
        </a:p>
      </dgm:t>
    </dgm:pt>
    <dgm:pt modelId="{7E99CCCA-BC13-C24E-8DFD-6F303FE36BD5}" type="sibTrans" cxnId="{824A55AB-B68D-5D48-8125-BBEE7C997CDC}">
      <dgm:prSet/>
      <dgm:spPr/>
      <dgm:t>
        <a:bodyPr/>
        <a:lstStyle/>
        <a:p>
          <a:endParaRPr lang="en-US" b="1"/>
        </a:p>
      </dgm:t>
    </dgm:pt>
    <dgm:pt modelId="{703180B3-C351-5A4B-9BA4-22517738B81D}">
      <dgm:prSet phldrT="[Text]"/>
      <dgm:spPr/>
      <dgm:t>
        <a:bodyPr/>
        <a:lstStyle/>
        <a:p>
          <a:pPr rtl="0"/>
          <a:r>
            <a:rPr lang="en-US" b="1" dirty="0"/>
            <a:t>Inclusive Science Literacy</a:t>
          </a:r>
        </a:p>
      </dgm:t>
    </dgm:pt>
    <dgm:pt modelId="{80655FA2-C520-774C-85FF-395F45CF3450}" type="parTrans" cxnId="{757C6F6E-7FBF-6D4E-ABA1-F2ECD9AF841F}">
      <dgm:prSet/>
      <dgm:spPr/>
      <dgm:t>
        <a:bodyPr/>
        <a:lstStyle/>
        <a:p>
          <a:endParaRPr lang="en-US"/>
        </a:p>
      </dgm:t>
    </dgm:pt>
    <dgm:pt modelId="{5228186C-52EC-C646-9A24-2AB333CC6807}" type="sibTrans" cxnId="{757C6F6E-7FBF-6D4E-ABA1-F2ECD9AF841F}">
      <dgm:prSet/>
      <dgm:spPr/>
      <dgm:t>
        <a:bodyPr/>
        <a:lstStyle/>
        <a:p>
          <a:endParaRPr lang="en-US"/>
        </a:p>
      </dgm:t>
    </dgm:pt>
    <dgm:pt modelId="{90933389-C00D-8C4C-8FB1-98F009F02C06}" type="pres">
      <dgm:prSet presAssocID="{D4E4CD6C-EA88-0E4E-893B-ECECB5FE0C24}" presName="Name0" presStyleCnt="0">
        <dgm:presLayoutVars>
          <dgm:chPref val="1"/>
          <dgm:dir/>
          <dgm:animOne val="branch"/>
          <dgm:animLvl val="lvl"/>
          <dgm:resizeHandles/>
        </dgm:presLayoutVars>
      </dgm:prSet>
      <dgm:spPr/>
    </dgm:pt>
    <dgm:pt modelId="{D79F563D-AE20-0848-B323-D0FB893B6B26}" type="pres">
      <dgm:prSet presAssocID="{196E5119-A940-4A48-883B-C27979859559}" presName="vertOne" presStyleCnt="0"/>
      <dgm:spPr/>
    </dgm:pt>
    <dgm:pt modelId="{0BFF19D2-48DA-EA41-AD60-85B6FF5C2DF2}" type="pres">
      <dgm:prSet presAssocID="{196E5119-A940-4A48-883B-C27979859559}" presName="txOne" presStyleLbl="node0" presStyleIdx="0" presStyleCnt="1">
        <dgm:presLayoutVars>
          <dgm:chPref val="3"/>
        </dgm:presLayoutVars>
      </dgm:prSet>
      <dgm:spPr/>
    </dgm:pt>
    <dgm:pt modelId="{84D21B6C-7FDF-9C46-BC2B-4FFBC1C3D91A}" type="pres">
      <dgm:prSet presAssocID="{196E5119-A940-4A48-883B-C27979859559}" presName="parTransOne" presStyleCnt="0"/>
      <dgm:spPr/>
    </dgm:pt>
    <dgm:pt modelId="{37B45D48-97D5-3046-A9C4-2C7C4E546903}" type="pres">
      <dgm:prSet presAssocID="{196E5119-A940-4A48-883B-C27979859559}" presName="horzOne" presStyleCnt="0"/>
      <dgm:spPr/>
    </dgm:pt>
    <dgm:pt modelId="{1613578F-C6CF-3B40-BD64-66003131154A}" type="pres">
      <dgm:prSet presAssocID="{CD1BD0BD-AF99-944B-9FD6-A446385C1B46}" presName="vertTwo" presStyleCnt="0"/>
      <dgm:spPr/>
    </dgm:pt>
    <dgm:pt modelId="{4FD74CE5-C3A4-2042-BE54-FBB8853016F8}" type="pres">
      <dgm:prSet presAssocID="{CD1BD0BD-AF99-944B-9FD6-A446385C1B46}" presName="txTwo" presStyleLbl="node2" presStyleIdx="0" presStyleCnt="3">
        <dgm:presLayoutVars>
          <dgm:chPref val="3"/>
        </dgm:presLayoutVars>
      </dgm:prSet>
      <dgm:spPr/>
    </dgm:pt>
    <dgm:pt modelId="{3EA066D3-6965-FA46-A4A9-66F8297A4161}" type="pres">
      <dgm:prSet presAssocID="{CD1BD0BD-AF99-944B-9FD6-A446385C1B46}" presName="parTransTwo" presStyleCnt="0"/>
      <dgm:spPr/>
    </dgm:pt>
    <dgm:pt modelId="{94983555-9429-AB4D-97D1-D912D2AEAE22}" type="pres">
      <dgm:prSet presAssocID="{CD1BD0BD-AF99-944B-9FD6-A446385C1B46}" presName="horzTwo" presStyleCnt="0"/>
      <dgm:spPr/>
    </dgm:pt>
    <dgm:pt modelId="{BD115138-D9D4-964D-A428-66DCBD713CE8}" type="pres">
      <dgm:prSet presAssocID="{D9F129B1-CBA3-AB48-9DED-91A6A9F93E99}" presName="vertThree" presStyleCnt="0"/>
      <dgm:spPr/>
    </dgm:pt>
    <dgm:pt modelId="{2FD732D2-C479-E04B-8514-EDC4AA8B8A90}" type="pres">
      <dgm:prSet presAssocID="{D9F129B1-CBA3-AB48-9DED-91A6A9F93E99}" presName="txThree" presStyleLbl="node3" presStyleIdx="0" presStyleCnt="8">
        <dgm:presLayoutVars>
          <dgm:chPref val="3"/>
        </dgm:presLayoutVars>
      </dgm:prSet>
      <dgm:spPr/>
    </dgm:pt>
    <dgm:pt modelId="{EC2139DC-8920-0A49-9B8A-813FEDBFBD3A}" type="pres">
      <dgm:prSet presAssocID="{D9F129B1-CBA3-AB48-9DED-91A6A9F93E99}" presName="horzThree" presStyleCnt="0"/>
      <dgm:spPr/>
    </dgm:pt>
    <dgm:pt modelId="{76014A9C-D778-8547-8A0A-DF0E6326A1A4}" type="pres">
      <dgm:prSet presAssocID="{4F90D44F-31C0-7E43-BF5D-8C0324E3CB36}" presName="sibSpaceThree" presStyleCnt="0"/>
      <dgm:spPr/>
    </dgm:pt>
    <dgm:pt modelId="{984134B4-2CB6-2846-A440-97A93C32D5FD}" type="pres">
      <dgm:prSet presAssocID="{A32C4E1D-1430-024C-98F7-B81965932325}" presName="vertThree" presStyleCnt="0"/>
      <dgm:spPr/>
    </dgm:pt>
    <dgm:pt modelId="{69679694-980A-B24E-A599-3B948D8098CF}" type="pres">
      <dgm:prSet presAssocID="{A32C4E1D-1430-024C-98F7-B81965932325}" presName="txThree" presStyleLbl="node3" presStyleIdx="1" presStyleCnt="8">
        <dgm:presLayoutVars>
          <dgm:chPref val="3"/>
        </dgm:presLayoutVars>
      </dgm:prSet>
      <dgm:spPr/>
    </dgm:pt>
    <dgm:pt modelId="{902D8192-DA53-AF48-9112-C0EDBE5EB2F5}" type="pres">
      <dgm:prSet presAssocID="{A32C4E1D-1430-024C-98F7-B81965932325}" presName="horzThree" presStyleCnt="0"/>
      <dgm:spPr/>
    </dgm:pt>
    <dgm:pt modelId="{BA2094EC-8F27-1840-99F0-977E4D3420F6}" type="pres">
      <dgm:prSet presAssocID="{8C8F5CA4-2252-2846-AB2D-FCF2153347BD}" presName="sibSpaceThree" presStyleCnt="0"/>
      <dgm:spPr/>
    </dgm:pt>
    <dgm:pt modelId="{3581AE51-09B3-FD4A-8B02-AF1CC04EFF75}" type="pres">
      <dgm:prSet presAssocID="{51DF2229-A474-6F43-93D4-0E6D6BF955FF}" presName="vertThree" presStyleCnt="0"/>
      <dgm:spPr/>
    </dgm:pt>
    <dgm:pt modelId="{C095ABCF-0285-4442-A4FB-96B99F9AC56D}" type="pres">
      <dgm:prSet presAssocID="{51DF2229-A474-6F43-93D4-0E6D6BF955FF}" presName="txThree" presStyleLbl="node3" presStyleIdx="2" presStyleCnt="8">
        <dgm:presLayoutVars>
          <dgm:chPref val="3"/>
        </dgm:presLayoutVars>
      </dgm:prSet>
      <dgm:spPr/>
    </dgm:pt>
    <dgm:pt modelId="{06B3E2C1-8058-CF45-AFC3-06FCF2FCE911}" type="pres">
      <dgm:prSet presAssocID="{51DF2229-A474-6F43-93D4-0E6D6BF955FF}" presName="horzThree" presStyleCnt="0"/>
      <dgm:spPr/>
    </dgm:pt>
    <dgm:pt modelId="{F3C323AC-CC5D-1F48-9DEE-19FC1EF0415C}" type="pres">
      <dgm:prSet presAssocID="{4BE1F870-7447-1844-A624-F2771B978DE9}" presName="sibSpaceThree" presStyleCnt="0"/>
      <dgm:spPr/>
    </dgm:pt>
    <dgm:pt modelId="{51314920-7492-6142-AC1B-6736092C1F51}" type="pres">
      <dgm:prSet presAssocID="{703180B3-C351-5A4B-9BA4-22517738B81D}" presName="vertThree" presStyleCnt="0"/>
      <dgm:spPr/>
    </dgm:pt>
    <dgm:pt modelId="{98DC5856-A1DA-F44C-AC51-728F31062CB8}" type="pres">
      <dgm:prSet presAssocID="{703180B3-C351-5A4B-9BA4-22517738B81D}" presName="txThree" presStyleLbl="node3" presStyleIdx="3" presStyleCnt="8">
        <dgm:presLayoutVars>
          <dgm:chPref val="3"/>
        </dgm:presLayoutVars>
      </dgm:prSet>
      <dgm:spPr/>
    </dgm:pt>
    <dgm:pt modelId="{526F82B4-2C06-5E4C-B2EC-ABF6AECB0120}" type="pres">
      <dgm:prSet presAssocID="{703180B3-C351-5A4B-9BA4-22517738B81D}" presName="horzThree" presStyleCnt="0"/>
      <dgm:spPr/>
    </dgm:pt>
    <dgm:pt modelId="{0D756F07-7FAB-0E4E-B7E4-960A8D76D3D9}" type="pres">
      <dgm:prSet presAssocID="{2C627ABB-4170-B149-8D92-455ABF426414}" presName="sibSpaceTwo" presStyleCnt="0"/>
      <dgm:spPr/>
    </dgm:pt>
    <dgm:pt modelId="{5BBA5E58-6CDE-1347-97FB-706F59B48262}" type="pres">
      <dgm:prSet presAssocID="{1217D072-122D-E34A-90DF-E063987E0307}" presName="vertTwo" presStyleCnt="0"/>
      <dgm:spPr/>
    </dgm:pt>
    <dgm:pt modelId="{8AFC963C-BEBF-B54C-810D-0FC7130DC560}" type="pres">
      <dgm:prSet presAssocID="{1217D072-122D-E34A-90DF-E063987E0307}" presName="txTwo" presStyleLbl="node2" presStyleIdx="1" presStyleCnt="3">
        <dgm:presLayoutVars>
          <dgm:chPref val="3"/>
        </dgm:presLayoutVars>
      </dgm:prSet>
      <dgm:spPr/>
    </dgm:pt>
    <dgm:pt modelId="{EFC4F8A3-168A-9B47-827A-E3415C9116CF}" type="pres">
      <dgm:prSet presAssocID="{1217D072-122D-E34A-90DF-E063987E0307}" presName="parTransTwo" presStyleCnt="0"/>
      <dgm:spPr/>
    </dgm:pt>
    <dgm:pt modelId="{0D6E71D8-B5A7-0E4E-AC27-9E2D9AE5F56C}" type="pres">
      <dgm:prSet presAssocID="{1217D072-122D-E34A-90DF-E063987E0307}" presName="horzTwo" presStyleCnt="0"/>
      <dgm:spPr/>
    </dgm:pt>
    <dgm:pt modelId="{ADFAF031-A6F0-EF41-B1A7-FA22E80F9333}" type="pres">
      <dgm:prSet presAssocID="{5A9E3BB2-47C6-454C-B3B2-3491DA99DFF4}" presName="vertThree" presStyleCnt="0"/>
      <dgm:spPr/>
    </dgm:pt>
    <dgm:pt modelId="{1A9195F5-909B-0244-91FC-D442E511FBE9}" type="pres">
      <dgm:prSet presAssocID="{5A9E3BB2-47C6-454C-B3B2-3491DA99DFF4}" presName="txThree" presStyleLbl="node3" presStyleIdx="4" presStyleCnt="8">
        <dgm:presLayoutVars>
          <dgm:chPref val="3"/>
        </dgm:presLayoutVars>
      </dgm:prSet>
      <dgm:spPr/>
    </dgm:pt>
    <dgm:pt modelId="{B871D251-7173-D847-886A-AEF1A4231111}" type="pres">
      <dgm:prSet presAssocID="{5A9E3BB2-47C6-454C-B3B2-3491DA99DFF4}" presName="horzThree" presStyleCnt="0"/>
      <dgm:spPr/>
    </dgm:pt>
    <dgm:pt modelId="{2644B2FB-0F40-5442-8CAE-A8B66F778675}" type="pres">
      <dgm:prSet presAssocID="{F350EDE3-1BB9-494C-9DF9-4737D3B637EB}" presName="sibSpaceThree" presStyleCnt="0"/>
      <dgm:spPr/>
    </dgm:pt>
    <dgm:pt modelId="{CA54572A-0A2F-2349-BC5D-460D3BC22429}" type="pres">
      <dgm:prSet presAssocID="{65CCFF65-DE8E-1A41-948C-19E432F8E696}" presName="vertThree" presStyleCnt="0"/>
      <dgm:spPr/>
    </dgm:pt>
    <dgm:pt modelId="{775BF5D3-2FA1-CB46-8E60-1FB385E2A206}" type="pres">
      <dgm:prSet presAssocID="{65CCFF65-DE8E-1A41-948C-19E432F8E696}" presName="txThree" presStyleLbl="node3" presStyleIdx="5" presStyleCnt="8">
        <dgm:presLayoutVars>
          <dgm:chPref val="3"/>
        </dgm:presLayoutVars>
      </dgm:prSet>
      <dgm:spPr/>
    </dgm:pt>
    <dgm:pt modelId="{13D19C9D-930F-DF4C-B31E-DD150188E31F}" type="pres">
      <dgm:prSet presAssocID="{65CCFF65-DE8E-1A41-948C-19E432F8E696}" presName="horzThree" presStyleCnt="0"/>
      <dgm:spPr/>
    </dgm:pt>
    <dgm:pt modelId="{764FDBD3-CE6A-8B4F-A2DF-7331B05B3852}" type="pres">
      <dgm:prSet presAssocID="{8006667F-4BA0-3041-A585-887062E164C1}" presName="sibSpaceTwo" presStyleCnt="0"/>
      <dgm:spPr/>
    </dgm:pt>
    <dgm:pt modelId="{59C24B54-094E-DB4E-AA5B-ACCBCCA5D3B4}" type="pres">
      <dgm:prSet presAssocID="{B7CB99F5-8706-8E48-9CCC-E501EA3CBC0C}" presName="vertTwo" presStyleCnt="0"/>
      <dgm:spPr/>
    </dgm:pt>
    <dgm:pt modelId="{AF5F2EB5-4772-2D4A-BA30-5EE826E5AA63}" type="pres">
      <dgm:prSet presAssocID="{B7CB99F5-8706-8E48-9CCC-E501EA3CBC0C}" presName="txTwo" presStyleLbl="node2" presStyleIdx="2" presStyleCnt="3">
        <dgm:presLayoutVars>
          <dgm:chPref val="3"/>
        </dgm:presLayoutVars>
      </dgm:prSet>
      <dgm:spPr/>
    </dgm:pt>
    <dgm:pt modelId="{80D5F65E-AE73-1B41-B288-74F4419E2D24}" type="pres">
      <dgm:prSet presAssocID="{B7CB99F5-8706-8E48-9CCC-E501EA3CBC0C}" presName="parTransTwo" presStyleCnt="0"/>
      <dgm:spPr/>
    </dgm:pt>
    <dgm:pt modelId="{543A4830-DD57-5443-972C-AD1F6F2AD325}" type="pres">
      <dgm:prSet presAssocID="{B7CB99F5-8706-8E48-9CCC-E501EA3CBC0C}" presName="horzTwo" presStyleCnt="0"/>
      <dgm:spPr/>
    </dgm:pt>
    <dgm:pt modelId="{E3397F13-2858-404B-9D67-2919688345FD}" type="pres">
      <dgm:prSet presAssocID="{5739D9CE-2210-7A4D-B098-374AA0E15082}" presName="vertThree" presStyleCnt="0"/>
      <dgm:spPr/>
    </dgm:pt>
    <dgm:pt modelId="{8AF8CBD2-63CF-2940-A81F-A554106DDEA5}" type="pres">
      <dgm:prSet presAssocID="{5739D9CE-2210-7A4D-B098-374AA0E15082}" presName="txThree" presStyleLbl="node3" presStyleIdx="6" presStyleCnt="8">
        <dgm:presLayoutVars>
          <dgm:chPref val="3"/>
        </dgm:presLayoutVars>
      </dgm:prSet>
      <dgm:spPr/>
    </dgm:pt>
    <dgm:pt modelId="{41FDA9DA-FAA3-C84A-9CB8-1F55990537CC}" type="pres">
      <dgm:prSet presAssocID="{5739D9CE-2210-7A4D-B098-374AA0E15082}" presName="horzThree" presStyleCnt="0"/>
      <dgm:spPr/>
    </dgm:pt>
    <dgm:pt modelId="{B60D7B8D-664C-C340-8F45-4877DF69CAF5}" type="pres">
      <dgm:prSet presAssocID="{20D57110-2F10-9947-B8DE-0C2E13D8524D}" presName="sibSpaceThree" presStyleCnt="0"/>
      <dgm:spPr/>
    </dgm:pt>
    <dgm:pt modelId="{CAFDD0AD-AAF3-CD49-9F0E-C5F67119DF03}" type="pres">
      <dgm:prSet presAssocID="{6089A8E7-8A82-4347-9A0B-FF074AC7FBD9}" presName="vertThree" presStyleCnt="0"/>
      <dgm:spPr/>
    </dgm:pt>
    <dgm:pt modelId="{5A7AA3F4-403B-1F4D-8CF2-8C5E20FBCA55}" type="pres">
      <dgm:prSet presAssocID="{6089A8E7-8A82-4347-9A0B-FF074AC7FBD9}" presName="txThree" presStyleLbl="node3" presStyleIdx="7" presStyleCnt="8">
        <dgm:presLayoutVars>
          <dgm:chPref val="3"/>
        </dgm:presLayoutVars>
      </dgm:prSet>
      <dgm:spPr/>
    </dgm:pt>
    <dgm:pt modelId="{32781407-2430-C949-A399-074796A9AB29}" type="pres">
      <dgm:prSet presAssocID="{6089A8E7-8A82-4347-9A0B-FF074AC7FBD9}" presName="horzThree" presStyleCnt="0"/>
      <dgm:spPr/>
    </dgm:pt>
  </dgm:ptLst>
  <dgm:cxnLst>
    <dgm:cxn modelId="{A46E6207-B710-0249-B764-A2D4511F7EC0}" srcId="{CD1BD0BD-AF99-944B-9FD6-A446385C1B46}" destId="{51DF2229-A474-6F43-93D4-0E6D6BF955FF}" srcOrd="2" destOrd="0" parTransId="{8365ACBE-F59C-D746-8463-D55118C38C87}" sibTransId="{4BE1F870-7447-1844-A624-F2771B978DE9}"/>
    <dgm:cxn modelId="{DD41CD09-729B-FB40-93B3-8971C6069157}" srcId="{196E5119-A940-4A48-883B-C27979859559}" destId="{B7CB99F5-8706-8E48-9CCC-E501EA3CBC0C}" srcOrd="2" destOrd="0" parTransId="{3E4C216F-5665-9846-A140-9F233C24BFE6}" sibTransId="{3F864474-FC8E-0B43-83BB-D0DA5DDF77B2}"/>
    <dgm:cxn modelId="{E33FD00F-E14C-C946-93D8-8FEC209A94DE}" srcId="{1217D072-122D-E34A-90DF-E063987E0307}" destId="{5A9E3BB2-47C6-454C-B3B2-3491DA99DFF4}" srcOrd="0" destOrd="0" parTransId="{E5EC1E16-D582-3C4E-BDF2-2979E615D9F7}" sibTransId="{F350EDE3-1BB9-494C-9DF9-4737D3B637EB}"/>
    <dgm:cxn modelId="{B2BD151C-52A7-0649-A96E-E7CD0C060A92}" type="presOf" srcId="{196E5119-A940-4A48-883B-C27979859559}" destId="{0BFF19D2-48DA-EA41-AD60-85B6FF5C2DF2}" srcOrd="0" destOrd="0" presId="urn:microsoft.com/office/officeart/2005/8/layout/hierarchy4"/>
    <dgm:cxn modelId="{E1DA6826-3929-7F4A-BA30-5195434C224B}" type="presOf" srcId="{51DF2229-A474-6F43-93D4-0E6D6BF955FF}" destId="{C095ABCF-0285-4442-A4FB-96B99F9AC56D}" srcOrd="0" destOrd="0" presId="urn:microsoft.com/office/officeart/2005/8/layout/hierarchy4"/>
    <dgm:cxn modelId="{9897952E-97CE-B841-B74F-B46B03089A99}" type="presOf" srcId="{CD1BD0BD-AF99-944B-9FD6-A446385C1B46}" destId="{4FD74CE5-C3A4-2042-BE54-FBB8853016F8}" srcOrd="0" destOrd="0" presId="urn:microsoft.com/office/officeart/2005/8/layout/hierarchy4"/>
    <dgm:cxn modelId="{25598035-3EDC-524E-A2A3-584481A98652}" type="presOf" srcId="{A32C4E1D-1430-024C-98F7-B81965932325}" destId="{69679694-980A-B24E-A599-3B948D8098CF}" srcOrd="0" destOrd="0" presId="urn:microsoft.com/office/officeart/2005/8/layout/hierarchy4"/>
    <dgm:cxn modelId="{3408A439-C57C-9742-A03B-AF7F3AC06011}" srcId="{196E5119-A940-4A48-883B-C27979859559}" destId="{CD1BD0BD-AF99-944B-9FD6-A446385C1B46}" srcOrd="0" destOrd="0" parTransId="{FD8C9220-50A7-DD4F-859F-64D5F65E683C}" sibTransId="{2C627ABB-4170-B149-8D92-455ABF426414}"/>
    <dgm:cxn modelId="{6AB86849-A47E-1149-B35E-697565196BCA}" type="presOf" srcId="{1217D072-122D-E34A-90DF-E063987E0307}" destId="{8AFC963C-BEBF-B54C-810D-0FC7130DC560}" srcOrd="0" destOrd="0" presId="urn:microsoft.com/office/officeart/2005/8/layout/hierarchy4"/>
    <dgm:cxn modelId="{21587B51-1CF1-674A-A5C4-DB58AAEFF578}" type="presOf" srcId="{6089A8E7-8A82-4347-9A0B-FF074AC7FBD9}" destId="{5A7AA3F4-403B-1F4D-8CF2-8C5E20FBCA55}" srcOrd="0" destOrd="0" presId="urn:microsoft.com/office/officeart/2005/8/layout/hierarchy4"/>
    <dgm:cxn modelId="{3E7C215C-41FB-3344-8BDF-E4F16F93489B}" type="presOf" srcId="{D9F129B1-CBA3-AB48-9DED-91A6A9F93E99}" destId="{2FD732D2-C479-E04B-8514-EDC4AA8B8A90}" srcOrd="0" destOrd="0" presId="urn:microsoft.com/office/officeart/2005/8/layout/hierarchy4"/>
    <dgm:cxn modelId="{AD0DAD64-B2DF-794A-B766-92315C567352}" srcId="{CD1BD0BD-AF99-944B-9FD6-A446385C1B46}" destId="{D9F129B1-CBA3-AB48-9DED-91A6A9F93E99}" srcOrd="0" destOrd="0" parTransId="{54D628E3-C8EB-7448-A157-69F971CD0319}" sibTransId="{4F90D44F-31C0-7E43-BF5D-8C0324E3CB36}"/>
    <dgm:cxn modelId="{D9C7F76B-BED3-1444-BCD1-4398184C552C}" type="presOf" srcId="{5739D9CE-2210-7A4D-B098-374AA0E15082}" destId="{8AF8CBD2-63CF-2940-A81F-A554106DDEA5}" srcOrd="0" destOrd="0" presId="urn:microsoft.com/office/officeart/2005/8/layout/hierarchy4"/>
    <dgm:cxn modelId="{757C6F6E-7FBF-6D4E-ABA1-F2ECD9AF841F}" srcId="{CD1BD0BD-AF99-944B-9FD6-A446385C1B46}" destId="{703180B3-C351-5A4B-9BA4-22517738B81D}" srcOrd="3" destOrd="0" parTransId="{80655FA2-C520-774C-85FF-395F45CF3450}" sibTransId="{5228186C-52EC-C646-9A24-2AB333CC6807}"/>
    <dgm:cxn modelId="{3B2ED07A-DADE-1549-9D56-B9BA447622B8}" type="presOf" srcId="{703180B3-C351-5A4B-9BA4-22517738B81D}" destId="{98DC5856-A1DA-F44C-AC51-728F31062CB8}" srcOrd="0" destOrd="0" presId="urn:microsoft.com/office/officeart/2005/8/layout/hierarchy4"/>
    <dgm:cxn modelId="{81095080-CE63-A542-8F59-62283C07A3E4}" type="presOf" srcId="{B7CB99F5-8706-8E48-9CCC-E501EA3CBC0C}" destId="{AF5F2EB5-4772-2D4A-BA30-5EE826E5AA63}" srcOrd="0" destOrd="0" presId="urn:microsoft.com/office/officeart/2005/8/layout/hierarchy4"/>
    <dgm:cxn modelId="{E5E54A88-1ECA-954C-9BCC-34DA23DBA033}" srcId="{196E5119-A940-4A48-883B-C27979859559}" destId="{1217D072-122D-E34A-90DF-E063987E0307}" srcOrd="1" destOrd="0" parTransId="{91D4AFA4-D07A-704D-A09D-74E2D50BECD4}" sibTransId="{8006667F-4BA0-3041-A585-887062E164C1}"/>
    <dgm:cxn modelId="{5FB18D8D-D27B-3341-A11A-DE3E706195F3}" srcId="{B7CB99F5-8706-8E48-9CCC-E501EA3CBC0C}" destId="{5739D9CE-2210-7A4D-B098-374AA0E15082}" srcOrd="0" destOrd="0" parTransId="{0A9A633E-AFA7-3A4D-82D9-7CC7B451B59B}" sibTransId="{20D57110-2F10-9947-B8DE-0C2E13D8524D}"/>
    <dgm:cxn modelId="{78A4D790-2B39-DD4C-8C2F-714369134281}" srcId="{CD1BD0BD-AF99-944B-9FD6-A446385C1B46}" destId="{A32C4E1D-1430-024C-98F7-B81965932325}" srcOrd="1" destOrd="0" parTransId="{37A191AF-756C-6844-B64E-37DD4B2FA8A6}" sibTransId="{8C8F5CA4-2252-2846-AB2D-FCF2153347BD}"/>
    <dgm:cxn modelId="{55D41C9D-E22D-0540-A1D3-8CD8BBC0C508}" type="presOf" srcId="{5A9E3BB2-47C6-454C-B3B2-3491DA99DFF4}" destId="{1A9195F5-909B-0244-91FC-D442E511FBE9}" srcOrd="0" destOrd="0" presId="urn:microsoft.com/office/officeart/2005/8/layout/hierarchy4"/>
    <dgm:cxn modelId="{01282FA1-6D0E-4A4B-A557-7A5A5A6A11B0}" srcId="{D4E4CD6C-EA88-0E4E-893B-ECECB5FE0C24}" destId="{196E5119-A940-4A48-883B-C27979859559}" srcOrd="0" destOrd="0" parTransId="{ED070A7B-A135-EF41-81E2-112F9AD9D8EB}" sibTransId="{65E917B7-29C4-D24B-BF39-7656F8D408A4}"/>
    <dgm:cxn modelId="{101449A3-2A09-4848-825A-34B2C1F40E7C}" type="presOf" srcId="{65CCFF65-DE8E-1A41-948C-19E432F8E696}" destId="{775BF5D3-2FA1-CB46-8E60-1FB385E2A206}" srcOrd="0" destOrd="0" presId="urn:microsoft.com/office/officeart/2005/8/layout/hierarchy4"/>
    <dgm:cxn modelId="{824A55AB-B68D-5D48-8125-BBEE7C997CDC}" srcId="{B7CB99F5-8706-8E48-9CCC-E501EA3CBC0C}" destId="{6089A8E7-8A82-4347-9A0B-FF074AC7FBD9}" srcOrd="1" destOrd="0" parTransId="{F4A43CE7-2E80-FF46-AF82-C269BBA979B0}" sibTransId="{7E99CCCA-BC13-C24E-8DFD-6F303FE36BD5}"/>
    <dgm:cxn modelId="{13114CD0-48FB-834A-83A1-3EA9297C5B06}" srcId="{1217D072-122D-E34A-90DF-E063987E0307}" destId="{65CCFF65-DE8E-1A41-948C-19E432F8E696}" srcOrd="1" destOrd="0" parTransId="{789313A5-3B6B-064D-8DA0-3226C18CB9E8}" sibTransId="{0F95CC24-4D4C-7649-AB4F-EFB219929EDF}"/>
    <dgm:cxn modelId="{DEEF36EC-2CB9-3440-B66E-310DA3163EE8}" type="presOf" srcId="{D4E4CD6C-EA88-0E4E-893B-ECECB5FE0C24}" destId="{90933389-C00D-8C4C-8FB1-98F009F02C06}" srcOrd="0" destOrd="0" presId="urn:microsoft.com/office/officeart/2005/8/layout/hierarchy4"/>
    <dgm:cxn modelId="{E3EAC1C5-B042-E94C-9987-1ADBA38BEA13}" type="presParOf" srcId="{90933389-C00D-8C4C-8FB1-98F009F02C06}" destId="{D79F563D-AE20-0848-B323-D0FB893B6B26}" srcOrd="0" destOrd="0" presId="urn:microsoft.com/office/officeart/2005/8/layout/hierarchy4"/>
    <dgm:cxn modelId="{E6D72757-4BC1-9C4B-B6FC-1C57FD6F6480}" type="presParOf" srcId="{D79F563D-AE20-0848-B323-D0FB893B6B26}" destId="{0BFF19D2-48DA-EA41-AD60-85B6FF5C2DF2}" srcOrd="0" destOrd="0" presId="urn:microsoft.com/office/officeart/2005/8/layout/hierarchy4"/>
    <dgm:cxn modelId="{5CED48B0-1190-0746-91DD-DBA113427184}" type="presParOf" srcId="{D79F563D-AE20-0848-B323-D0FB893B6B26}" destId="{84D21B6C-7FDF-9C46-BC2B-4FFBC1C3D91A}" srcOrd="1" destOrd="0" presId="urn:microsoft.com/office/officeart/2005/8/layout/hierarchy4"/>
    <dgm:cxn modelId="{2960A69D-D888-8042-8A3B-F5EA847AA8C7}" type="presParOf" srcId="{D79F563D-AE20-0848-B323-D0FB893B6B26}" destId="{37B45D48-97D5-3046-A9C4-2C7C4E546903}" srcOrd="2" destOrd="0" presId="urn:microsoft.com/office/officeart/2005/8/layout/hierarchy4"/>
    <dgm:cxn modelId="{9CF45AB6-FE2C-4B4F-986D-09FA4899DBC7}" type="presParOf" srcId="{37B45D48-97D5-3046-A9C4-2C7C4E546903}" destId="{1613578F-C6CF-3B40-BD64-66003131154A}" srcOrd="0" destOrd="0" presId="urn:microsoft.com/office/officeart/2005/8/layout/hierarchy4"/>
    <dgm:cxn modelId="{5191F779-3697-CE4E-A5AF-5628BFBC0AB0}" type="presParOf" srcId="{1613578F-C6CF-3B40-BD64-66003131154A}" destId="{4FD74CE5-C3A4-2042-BE54-FBB8853016F8}" srcOrd="0" destOrd="0" presId="urn:microsoft.com/office/officeart/2005/8/layout/hierarchy4"/>
    <dgm:cxn modelId="{4FE23350-259F-6343-8285-7A36F02B535D}" type="presParOf" srcId="{1613578F-C6CF-3B40-BD64-66003131154A}" destId="{3EA066D3-6965-FA46-A4A9-66F8297A4161}" srcOrd="1" destOrd="0" presId="urn:microsoft.com/office/officeart/2005/8/layout/hierarchy4"/>
    <dgm:cxn modelId="{2D8D25B4-703E-1A4F-866B-71F0213A894F}" type="presParOf" srcId="{1613578F-C6CF-3B40-BD64-66003131154A}" destId="{94983555-9429-AB4D-97D1-D912D2AEAE22}" srcOrd="2" destOrd="0" presId="urn:microsoft.com/office/officeart/2005/8/layout/hierarchy4"/>
    <dgm:cxn modelId="{7D5E5E2A-998D-7340-A4D8-39255592C56D}" type="presParOf" srcId="{94983555-9429-AB4D-97D1-D912D2AEAE22}" destId="{BD115138-D9D4-964D-A428-66DCBD713CE8}" srcOrd="0" destOrd="0" presId="urn:microsoft.com/office/officeart/2005/8/layout/hierarchy4"/>
    <dgm:cxn modelId="{0AA146BB-EACC-034D-A2FB-679115054788}" type="presParOf" srcId="{BD115138-D9D4-964D-A428-66DCBD713CE8}" destId="{2FD732D2-C479-E04B-8514-EDC4AA8B8A90}" srcOrd="0" destOrd="0" presId="urn:microsoft.com/office/officeart/2005/8/layout/hierarchy4"/>
    <dgm:cxn modelId="{2EC271A2-D098-B247-B05A-9D5ECF1FCE08}" type="presParOf" srcId="{BD115138-D9D4-964D-A428-66DCBD713CE8}" destId="{EC2139DC-8920-0A49-9B8A-813FEDBFBD3A}" srcOrd="1" destOrd="0" presId="urn:microsoft.com/office/officeart/2005/8/layout/hierarchy4"/>
    <dgm:cxn modelId="{F9C8FD22-F5DE-884E-9786-86C801682B64}" type="presParOf" srcId="{94983555-9429-AB4D-97D1-D912D2AEAE22}" destId="{76014A9C-D778-8547-8A0A-DF0E6326A1A4}" srcOrd="1" destOrd="0" presId="urn:microsoft.com/office/officeart/2005/8/layout/hierarchy4"/>
    <dgm:cxn modelId="{70DC5953-0625-DB4B-BE4F-6478302F1557}" type="presParOf" srcId="{94983555-9429-AB4D-97D1-D912D2AEAE22}" destId="{984134B4-2CB6-2846-A440-97A93C32D5FD}" srcOrd="2" destOrd="0" presId="urn:microsoft.com/office/officeart/2005/8/layout/hierarchy4"/>
    <dgm:cxn modelId="{61060643-9C2B-AF42-8782-C983F247F28F}" type="presParOf" srcId="{984134B4-2CB6-2846-A440-97A93C32D5FD}" destId="{69679694-980A-B24E-A599-3B948D8098CF}" srcOrd="0" destOrd="0" presId="urn:microsoft.com/office/officeart/2005/8/layout/hierarchy4"/>
    <dgm:cxn modelId="{1EF6A717-FA0D-514A-8269-71E2162C0B93}" type="presParOf" srcId="{984134B4-2CB6-2846-A440-97A93C32D5FD}" destId="{902D8192-DA53-AF48-9112-C0EDBE5EB2F5}" srcOrd="1" destOrd="0" presId="urn:microsoft.com/office/officeart/2005/8/layout/hierarchy4"/>
    <dgm:cxn modelId="{AC819335-ED92-9342-BE9B-8D0A7A48E617}" type="presParOf" srcId="{94983555-9429-AB4D-97D1-D912D2AEAE22}" destId="{BA2094EC-8F27-1840-99F0-977E4D3420F6}" srcOrd="3" destOrd="0" presId="urn:microsoft.com/office/officeart/2005/8/layout/hierarchy4"/>
    <dgm:cxn modelId="{6ABD132D-E145-9D40-B684-3E9E304799F4}" type="presParOf" srcId="{94983555-9429-AB4D-97D1-D912D2AEAE22}" destId="{3581AE51-09B3-FD4A-8B02-AF1CC04EFF75}" srcOrd="4" destOrd="0" presId="urn:microsoft.com/office/officeart/2005/8/layout/hierarchy4"/>
    <dgm:cxn modelId="{28DF00F0-97E2-4445-B395-49FED2F0D5C0}" type="presParOf" srcId="{3581AE51-09B3-FD4A-8B02-AF1CC04EFF75}" destId="{C095ABCF-0285-4442-A4FB-96B99F9AC56D}" srcOrd="0" destOrd="0" presId="urn:microsoft.com/office/officeart/2005/8/layout/hierarchy4"/>
    <dgm:cxn modelId="{D58369C2-52B7-AA4B-9184-59112C61C984}" type="presParOf" srcId="{3581AE51-09B3-FD4A-8B02-AF1CC04EFF75}" destId="{06B3E2C1-8058-CF45-AFC3-06FCF2FCE911}" srcOrd="1" destOrd="0" presId="urn:microsoft.com/office/officeart/2005/8/layout/hierarchy4"/>
    <dgm:cxn modelId="{B7A2FD7D-8B8A-0841-82BE-3E5B78141E48}" type="presParOf" srcId="{94983555-9429-AB4D-97D1-D912D2AEAE22}" destId="{F3C323AC-CC5D-1F48-9DEE-19FC1EF0415C}" srcOrd="5" destOrd="0" presId="urn:microsoft.com/office/officeart/2005/8/layout/hierarchy4"/>
    <dgm:cxn modelId="{D7AED0CB-E436-D946-ACD4-BF026AFFF6E2}" type="presParOf" srcId="{94983555-9429-AB4D-97D1-D912D2AEAE22}" destId="{51314920-7492-6142-AC1B-6736092C1F51}" srcOrd="6" destOrd="0" presId="urn:microsoft.com/office/officeart/2005/8/layout/hierarchy4"/>
    <dgm:cxn modelId="{44366DC6-63F7-DF41-A86D-ED8C1F8180E5}" type="presParOf" srcId="{51314920-7492-6142-AC1B-6736092C1F51}" destId="{98DC5856-A1DA-F44C-AC51-728F31062CB8}" srcOrd="0" destOrd="0" presId="urn:microsoft.com/office/officeart/2005/8/layout/hierarchy4"/>
    <dgm:cxn modelId="{47C9F3C1-6C22-B84D-A2DA-6F8B55653F88}" type="presParOf" srcId="{51314920-7492-6142-AC1B-6736092C1F51}" destId="{526F82B4-2C06-5E4C-B2EC-ABF6AECB0120}" srcOrd="1" destOrd="0" presId="urn:microsoft.com/office/officeart/2005/8/layout/hierarchy4"/>
    <dgm:cxn modelId="{200EEC44-7568-254F-945C-1BA0528A9716}" type="presParOf" srcId="{37B45D48-97D5-3046-A9C4-2C7C4E546903}" destId="{0D756F07-7FAB-0E4E-B7E4-960A8D76D3D9}" srcOrd="1" destOrd="0" presId="urn:microsoft.com/office/officeart/2005/8/layout/hierarchy4"/>
    <dgm:cxn modelId="{24BEF702-CC8F-A04A-B655-BB5AD6871616}" type="presParOf" srcId="{37B45D48-97D5-3046-A9C4-2C7C4E546903}" destId="{5BBA5E58-6CDE-1347-97FB-706F59B48262}" srcOrd="2" destOrd="0" presId="urn:microsoft.com/office/officeart/2005/8/layout/hierarchy4"/>
    <dgm:cxn modelId="{4A7177C9-FC58-1A4F-B0FF-ADDFD200F31A}" type="presParOf" srcId="{5BBA5E58-6CDE-1347-97FB-706F59B48262}" destId="{8AFC963C-BEBF-B54C-810D-0FC7130DC560}" srcOrd="0" destOrd="0" presId="urn:microsoft.com/office/officeart/2005/8/layout/hierarchy4"/>
    <dgm:cxn modelId="{D17018CD-31AB-BC46-A6ED-D39EA80C8D54}" type="presParOf" srcId="{5BBA5E58-6CDE-1347-97FB-706F59B48262}" destId="{EFC4F8A3-168A-9B47-827A-E3415C9116CF}" srcOrd="1" destOrd="0" presId="urn:microsoft.com/office/officeart/2005/8/layout/hierarchy4"/>
    <dgm:cxn modelId="{9A589955-0EFE-644B-81B7-2B309C2DE476}" type="presParOf" srcId="{5BBA5E58-6CDE-1347-97FB-706F59B48262}" destId="{0D6E71D8-B5A7-0E4E-AC27-9E2D9AE5F56C}" srcOrd="2" destOrd="0" presId="urn:microsoft.com/office/officeart/2005/8/layout/hierarchy4"/>
    <dgm:cxn modelId="{D4B6E534-D3BF-094B-B1BC-A399D547E8E1}" type="presParOf" srcId="{0D6E71D8-B5A7-0E4E-AC27-9E2D9AE5F56C}" destId="{ADFAF031-A6F0-EF41-B1A7-FA22E80F9333}" srcOrd="0" destOrd="0" presId="urn:microsoft.com/office/officeart/2005/8/layout/hierarchy4"/>
    <dgm:cxn modelId="{25BFE0D4-A9D7-564D-ABF8-42C5566208C6}" type="presParOf" srcId="{ADFAF031-A6F0-EF41-B1A7-FA22E80F9333}" destId="{1A9195F5-909B-0244-91FC-D442E511FBE9}" srcOrd="0" destOrd="0" presId="urn:microsoft.com/office/officeart/2005/8/layout/hierarchy4"/>
    <dgm:cxn modelId="{994F4915-BE52-594B-98C2-3C25D4217671}" type="presParOf" srcId="{ADFAF031-A6F0-EF41-B1A7-FA22E80F9333}" destId="{B871D251-7173-D847-886A-AEF1A4231111}" srcOrd="1" destOrd="0" presId="urn:microsoft.com/office/officeart/2005/8/layout/hierarchy4"/>
    <dgm:cxn modelId="{46876466-A64F-F341-83D0-49779CBED490}" type="presParOf" srcId="{0D6E71D8-B5A7-0E4E-AC27-9E2D9AE5F56C}" destId="{2644B2FB-0F40-5442-8CAE-A8B66F778675}" srcOrd="1" destOrd="0" presId="urn:microsoft.com/office/officeart/2005/8/layout/hierarchy4"/>
    <dgm:cxn modelId="{9C18D38D-1237-6449-B190-95A204FDAA9A}" type="presParOf" srcId="{0D6E71D8-B5A7-0E4E-AC27-9E2D9AE5F56C}" destId="{CA54572A-0A2F-2349-BC5D-460D3BC22429}" srcOrd="2" destOrd="0" presId="urn:microsoft.com/office/officeart/2005/8/layout/hierarchy4"/>
    <dgm:cxn modelId="{A4D411B4-FCCA-D345-9965-D8EB7C5E13B9}" type="presParOf" srcId="{CA54572A-0A2F-2349-BC5D-460D3BC22429}" destId="{775BF5D3-2FA1-CB46-8E60-1FB385E2A206}" srcOrd="0" destOrd="0" presId="urn:microsoft.com/office/officeart/2005/8/layout/hierarchy4"/>
    <dgm:cxn modelId="{167C9D0F-55D6-1A4F-BD9C-EB4F23CEEB84}" type="presParOf" srcId="{CA54572A-0A2F-2349-BC5D-460D3BC22429}" destId="{13D19C9D-930F-DF4C-B31E-DD150188E31F}" srcOrd="1" destOrd="0" presId="urn:microsoft.com/office/officeart/2005/8/layout/hierarchy4"/>
    <dgm:cxn modelId="{482E45F2-9215-9C43-A89B-DB7C0C470A26}" type="presParOf" srcId="{37B45D48-97D5-3046-A9C4-2C7C4E546903}" destId="{764FDBD3-CE6A-8B4F-A2DF-7331B05B3852}" srcOrd="3" destOrd="0" presId="urn:microsoft.com/office/officeart/2005/8/layout/hierarchy4"/>
    <dgm:cxn modelId="{FB2AADEA-088E-334C-8E5F-242B1631D11F}" type="presParOf" srcId="{37B45D48-97D5-3046-A9C4-2C7C4E546903}" destId="{59C24B54-094E-DB4E-AA5B-ACCBCCA5D3B4}" srcOrd="4" destOrd="0" presId="urn:microsoft.com/office/officeart/2005/8/layout/hierarchy4"/>
    <dgm:cxn modelId="{EFF37736-CB8B-AD4B-9D27-8DAA3F439610}" type="presParOf" srcId="{59C24B54-094E-DB4E-AA5B-ACCBCCA5D3B4}" destId="{AF5F2EB5-4772-2D4A-BA30-5EE826E5AA63}" srcOrd="0" destOrd="0" presId="urn:microsoft.com/office/officeart/2005/8/layout/hierarchy4"/>
    <dgm:cxn modelId="{15AABDF2-4025-DD4E-BA88-68F1DEF27814}" type="presParOf" srcId="{59C24B54-094E-DB4E-AA5B-ACCBCCA5D3B4}" destId="{80D5F65E-AE73-1B41-B288-74F4419E2D24}" srcOrd="1" destOrd="0" presId="urn:microsoft.com/office/officeart/2005/8/layout/hierarchy4"/>
    <dgm:cxn modelId="{D836216C-52F5-AF44-89D3-428DAD8F6439}" type="presParOf" srcId="{59C24B54-094E-DB4E-AA5B-ACCBCCA5D3B4}" destId="{543A4830-DD57-5443-972C-AD1F6F2AD325}" srcOrd="2" destOrd="0" presId="urn:microsoft.com/office/officeart/2005/8/layout/hierarchy4"/>
    <dgm:cxn modelId="{4CE30848-46D9-FD44-B269-38971C1563C6}" type="presParOf" srcId="{543A4830-DD57-5443-972C-AD1F6F2AD325}" destId="{E3397F13-2858-404B-9D67-2919688345FD}" srcOrd="0" destOrd="0" presId="urn:microsoft.com/office/officeart/2005/8/layout/hierarchy4"/>
    <dgm:cxn modelId="{D8EE1CA3-0051-3442-B2E3-E9EFBEC59A60}" type="presParOf" srcId="{E3397F13-2858-404B-9D67-2919688345FD}" destId="{8AF8CBD2-63CF-2940-A81F-A554106DDEA5}" srcOrd="0" destOrd="0" presId="urn:microsoft.com/office/officeart/2005/8/layout/hierarchy4"/>
    <dgm:cxn modelId="{078DBA5B-A5FF-4842-AA12-56F64782D888}" type="presParOf" srcId="{E3397F13-2858-404B-9D67-2919688345FD}" destId="{41FDA9DA-FAA3-C84A-9CB8-1F55990537CC}" srcOrd="1" destOrd="0" presId="urn:microsoft.com/office/officeart/2005/8/layout/hierarchy4"/>
    <dgm:cxn modelId="{E449E8E2-5D3E-D54A-847D-8B84E55FD97B}" type="presParOf" srcId="{543A4830-DD57-5443-972C-AD1F6F2AD325}" destId="{B60D7B8D-664C-C340-8F45-4877DF69CAF5}" srcOrd="1" destOrd="0" presId="urn:microsoft.com/office/officeart/2005/8/layout/hierarchy4"/>
    <dgm:cxn modelId="{C591478B-AA07-EC46-98DB-CBA2426DDD2D}" type="presParOf" srcId="{543A4830-DD57-5443-972C-AD1F6F2AD325}" destId="{CAFDD0AD-AAF3-CD49-9F0E-C5F67119DF03}" srcOrd="2" destOrd="0" presId="urn:microsoft.com/office/officeart/2005/8/layout/hierarchy4"/>
    <dgm:cxn modelId="{3D3BFC3B-70A3-6F4A-98F4-87DEA28D59B1}" type="presParOf" srcId="{CAFDD0AD-AAF3-CD49-9F0E-C5F67119DF03}" destId="{5A7AA3F4-403B-1F4D-8CF2-8C5E20FBCA55}" srcOrd="0" destOrd="0" presId="urn:microsoft.com/office/officeart/2005/8/layout/hierarchy4"/>
    <dgm:cxn modelId="{24C58204-422C-6B43-9E35-11953758304E}" type="presParOf" srcId="{CAFDD0AD-AAF3-CD49-9F0E-C5F67119DF03}" destId="{32781407-2430-C949-A399-074796A9AB29}"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9C8FFC-8303-A548-A0E1-7A16B12EE8A7}" type="doc">
      <dgm:prSet loTypeId="urn:microsoft.com/office/officeart/2005/8/layout/venn1" loCatId="" qsTypeId="urn:microsoft.com/office/officeart/2005/8/quickstyle/3d1" qsCatId="3D" csTypeId="urn:microsoft.com/office/officeart/2005/8/colors/colorful2" csCatId="colorful" phldr="1"/>
      <dgm:spPr/>
    </dgm:pt>
    <dgm:pt modelId="{30557C5E-BB2C-7946-886F-A5BCBCD4D737}">
      <dgm:prSet phldrT="[Text]"/>
      <dgm:spPr/>
      <dgm:t>
        <a:bodyPr/>
        <a:lstStyle/>
        <a:p>
          <a:r>
            <a:rPr lang="en-US" dirty="0"/>
            <a:t>Disabled Person</a:t>
          </a:r>
        </a:p>
      </dgm:t>
    </dgm:pt>
    <dgm:pt modelId="{6259C65B-1580-454E-A725-49166847C63B}" type="parTrans" cxnId="{03D542CF-D842-B846-A34B-17C32CE7E420}">
      <dgm:prSet/>
      <dgm:spPr/>
      <dgm:t>
        <a:bodyPr/>
        <a:lstStyle/>
        <a:p>
          <a:endParaRPr lang="en-US"/>
        </a:p>
      </dgm:t>
    </dgm:pt>
    <dgm:pt modelId="{75C31DE4-BEE7-8B4F-8724-8AAA37F3DF20}" type="sibTrans" cxnId="{03D542CF-D842-B846-A34B-17C32CE7E420}">
      <dgm:prSet/>
      <dgm:spPr/>
      <dgm:t>
        <a:bodyPr/>
        <a:lstStyle/>
        <a:p>
          <a:endParaRPr lang="en-US"/>
        </a:p>
      </dgm:t>
    </dgm:pt>
    <dgm:pt modelId="{7CA2F34E-DE44-E643-B9E2-7B8760E3C389}">
      <dgm:prSet phldrT="[Text]"/>
      <dgm:spPr/>
      <dgm:t>
        <a:bodyPr/>
        <a:lstStyle/>
        <a:p>
          <a:r>
            <a:rPr lang="en-US" dirty="0"/>
            <a:t>Cancer Geneticist</a:t>
          </a:r>
        </a:p>
      </dgm:t>
    </dgm:pt>
    <dgm:pt modelId="{DF3E93E2-CA8E-E84B-89A4-E766A0D42C3F}" type="parTrans" cxnId="{D931A49F-8643-684F-9214-82A1E403F4B8}">
      <dgm:prSet/>
      <dgm:spPr/>
      <dgm:t>
        <a:bodyPr/>
        <a:lstStyle/>
        <a:p>
          <a:endParaRPr lang="en-US"/>
        </a:p>
      </dgm:t>
    </dgm:pt>
    <dgm:pt modelId="{152C9912-05CB-8D44-8D58-CF309982997B}" type="sibTrans" cxnId="{D931A49F-8643-684F-9214-82A1E403F4B8}">
      <dgm:prSet/>
      <dgm:spPr/>
      <dgm:t>
        <a:bodyPr/>
        <a:lstStyle/>
        <a:p>
          <a:endParaRPr lang="en-US"/>
        </a:p>
      </dgm:t>
    </dgm:pt>
    <dgm:pt modelId="{22A60BB6-84BE-5440-BC49-FB359CF9F7F4}">
      <dgm:prSet phldrT="[Text]"/>
      <dgm:spPr/>
      <dgm:t>
        <a:bodyPr/>
        <a:lstStyle/>
        <a:p>
          <a:r>
            <a:rPr lang="en-US" dirty="0"/>
            <a:t>Accessibility Thought Leader</a:t>
          </a:r>
        </a:p>
      </dgm:t>
    </dgm:pt>
    <dgm:pt modelId="{3DA18E74-3211-AC48-92F4-01DF21A734BB}" type="parTrans" cxnId="{7DB70E34-1F33-0A49-BDA4-1E392EE2E204}">
      <dgm:prSet/>
      <dgm:spPr/>
      <dgm:t>
        <a:bodyPr/>
        <a:lstStyle/>
        <a:p>
          <a:endParaRPr lang="en-US"/>
        </a:p>
      </dgm:t>
    </dgm:pt>
    <dgm:pt modelId="{C17EDCF4-8E2E-1843-910B-899A94BCB18A}" type="sibTrans" cxnId="{7DB70E34-1F33-0A49-BDA4-1E392EE2E204}">
      <dgm:prSet/>
      <dgm:spPr/>
      <dgm:t>
        <a:bodyPr/>
        <a:lstStyle/>
        <a:p>
          <a:endParaRPr lang="en-US"/>
        </a:p>
      </dgm:t>
    </dgm:pt>
    <dgm:pt modelId="{EA95E474-96B0-4D45-A598-F2DE0BC28106}">
      <dgm:prSet phldrT="[Text]"/>
      <dgm:spPr/>
      <dgm:t>
        <a:bodyPr/>
        <a:lstStyle/>
        <a:p>
          <a:r>
            <a:rPr lang="en-US" dirty="0"/>
            <a:t>Caregiver</a:t>
          </a:r>
        </a:p>
      </dgm:t>
    </dgm:pt>
    <dgm:pt modelId="{A3448842-22ED-C940-A6DC-F173ADBD52A8}" type="parTrans" cxnId="{15F83127-C771-954D-99C2-E134BB6CEDA3}">
      <dgm:prSet/>
      <dgm:spPr/>
      <dgm:t>
        <a:bodyPr/>
        <a:lstStyle/>
        <a:p>
          <a:endParaRPr lang="en-US"/>
        </a:p>
      </dgm:t>
    </dgm:pt>
    <dgm:pt modelId="{974BBBA3-A889-1948-BE36-44D111DCB7C9}" type="sibTrans" cxnId="{15F83127-C771-954D-99C2-E134BB6CEDA3}">
      <dgm:prSet/>
      <dgm:spPr/>
      <dgm:t>
        <a:bodyPr/>
        <a:lstStyle/>
        <a:p>
          <a:endParaRPr lang="en-US"/>
        </a:p>
      </dgm:t>
    </dgm:pt>
    <dgm:pt modelId="{1F0BFEE8-0676-C741-8E9C-09DEC8CB09BA}" type="pres">
      <dgm:prSet presAssocID="{E09C8FFC-8303-A548-A0E1-7A16B12EE8A7}" presName="compositeShape" presStyleCnt="0">
        <dgm:presLayoutVars>
          <dgm:chMax val="7"/>
          <dgm:dir/>
          <dgm:resizeHandles val="exact"/>
        </dgm:presLayoutVars>
      </dgm:prSet>
      <dgm:spPr/>
    </dgm:pt>
    <dgm:pt modelId="{F0490607-96D6-8940-B5B9-855666102A2D}" type="pres">
      <dgm:prSet presAssocID="{30557C5E-BB2C-7946-886F-A5BCBCD4D737}" presName="circ1" presStyleLbl="vennNode1" presStyleIdx="0" presStyleCnt="4"/>
      <dgm:spPr/>
    </dgm:pt>
    <dgm:pt modelId="{70DA78AF-8ADA-CF4D-BCFD-0839AD1854DC}" type="pres">
      <dgm:prSet presAssocID="{30557C5E-BB2C-7946-886F-A5BCBCD4D737}" presName="circ1Tx" presStyleLbl="revTx" presStyleIdx="0" presStyleCnt="0">
        <dgm:presLayoutVars>
          <dgm:chMax val="0"/>
          <dgm:chPref val="0"/>
          <dgm:bulletEnabled val="1"/>
        </dgm:presLayoutVars>
      </dgm:prSet>
      <dgm:spPr/>
    </dgm:pt>
    <dgm:pt modelId="{00BD9820-3BAB-DD4B-BCE5-F1B1688BC1FF}" type="pres">
      <dgm:prSet presAssocID="{EA95E474-96B0-4D45-A598-F2DE0BC28106}" presName="circ2" presStyleLbl="vennNode1" presStyleIdx="1" presStyleCnt="4"/>
      <dgm:spPr/>
    </dgm:pt>
    <dgm:pt modelId="{29E298A9-F27E-B449-B29D-EFE6E41CB406}" type="pres">
      <dgm:prSet presAssocID="{EA95E474-96B0-4D45-A598-F2DE0BC28106}" presName="circ2Tx" presStyleLbl="revTx" presStyleIdx="0" presStyleCnt="0">
        <dgm:presLayoutVars>
          <dgm:chMax val="0"/>
          <dgm:chPref val="0"/>
          <dgm:bulletEnabled val="1"/>
        </dgm:presLayoutVars>
      </dgm:prSet>
      <dgm:spPr/>
    </dgm:pt>
    <dgm:pt modelId="{F5C7710B-D0C1-0B4D-BFF2-D5B08FB5E0AB}" type="pres">
      <dgm:prSet presAssocID="{7CA2F34E-DE44-E643-B9E2-7B8760E3C389}" presName="circ3" presStyleLbl="vennNode1" presStyleIdx="2" presStyleCnt="4"/>
      <dgm:spPr/>
    </dgm:pt>
    <dgm:pt modelId="{D0DDE83F-1186-3342-A91D-FFA1744BE767}" type="pres">
      <dgm:prSet presAssocID="{7CA2F34E-DE44-E643-B9E2-7B8760E3C389}" presName="circ3Tx" presStyleLbl="revTx" presStyleIdx="0" presStyleCnt="0">
        <dgm:presLayoutVars>
          <dgm:chMax val="0"/>
          <dgm:chPref val="0"/>
          <dgm:bulletEnabled val="1"/>
        </dgm:presLayoutVars>
      </dgm:prSet>
      <dgm:spPr/>
    </dgm:pt>
    <dgm:pt modelId="{538CD7A4-9366-2A48-9DAD-7EDCBE9AD3CB}" type="pres">
      <dgm:prSet presAssocID="{22A60BB6-84BE-5440-BC49-FB359CF9F7F4}" presName="circ4" presStyleLbl="vennNode1" presStyleIdx="3" presStyleCnt="4"/>
      <dgm:spPr/>
    </dgm:pt>
    <dgm:pt modelId="{FE6DEA6A-1AC4-9B40-806D-D34CC15D1FE5}" type="pres">
      <dgm:prSet presAssocID="{22A60BB6-84BE-5440-BC49-FB359CF9F7F4}" presName="circ4Tx" presStyleLbl="revTx" presStyleIdx="0" presStyleCnt="0">
        <dgm:presLayoutVars>
          <dgm:chMax val="0"/>
          <dgm:chPref val="0"/>
          <dgm:bulletEnabled val="1"/>
        </dgm:presLayoutVars>
      </dgm:prSet>
      <dgm:spPr/>
    </dgm:pt>
  </dgm:ptLst>
  <dgm:cxnLst>
    <dgm:cxn modelId="{41CA8016-65A3-734C-88F7-272981E5CD1B}" type="presOf" srcId="{EA95E474-96B0-4D45-A598-F2DE0BC28106}" destId="{29E298A9-F27E-B449-B29D-EFE6E41CB406}" srcOrd="1" destOrd="0" presId="urn:microsoft.com/office/officeart/2005/8/layout/venn1"/>
    <dgm:cxn modelId="{15F83127-C771-954D-99C2-E134BB6CEDA3}" srcId="{E09C8FFC-8303-A548-A0E1-7A16B12EE8A7}" destId="{EA95E474-96B0-4D45-A598-F2DE0BC28106}" srcOrd="1" destOrd="0" parTransId="{A3448842-22ED-C940-A6DC-F173ADBD52A8}" sibTransId="{974BBBA3-A889-1948-BE36-44D111DCB7C9}"/>
    <dgm:cxn modelId="{7DB70E34-1F33-0A49-BDA4-1E392EE2E204}" srcId="{E09C8FFC-8303-A548-A0E1-7A16B12EE8A7}" destId="{22A60BB6-84BE-5440-BC49-FB359CF9F7F4}" srcOrd="3" destOrd="0" parTransId="{3DA18E74-3211-AC48-92F4-01DF21A734BB}" sibTransId="{C17EDCF4-8E2E-1843-910B-899A94BCB18A}"/>
    <dgm:cxn modelId="{8E803448-FFA4-6947-A1BD-A8D81455F603}" type="presOf" srcId="{E09C8FFC-8303-A548-A0E1-7A16B12EE8A7}" destId="{1F0BFEE8-0676-C741-8E9C-09DEC8CB09BA}" srcOrd="0" destOrd="0" presId="urn:microsoft.com/office/officeart/2005/8/layout/venn1"/>
    <dgm:cxn modelId="{5DEBFA4C-7239-5549-882A-E850031DBBFC}" type="presOf" srcId="{7CA2F34E-DE44-E643-B9E2-7B8760E3C389}" destId="{F5C7710B-D0C1-0B4D-BFF2-D5B08FB5E0AB}" srcOrd="0" destOrd="0" presId="urn:microsoft.com/office/officeart/2005/8/layout/venn1"/>
    <dgm:cxn modelId="{E9A1F06A-0693-DD4D-9B6F-3DF8F1E25232}" type="presOf" srcId="{30557C5E-BB2C-7946-886F-A5BCBCD4D737}" destId="{F0490607-96D6-8940-B5B9-855666102A2D}" srcOrd="0" destOrd="0" presId="urn:microsoft.com/office/officeart/2005/8/layout/venn1"/>
    <dgm:cxn modelId="{8252B97E-2B7C-FC41-B59E-E68713288469}" type="presOf" srcId="{30557C5E-BB2C-7946-886F-A5BCBCD4D737}" destId="{70DA78AF-8ADA-CF4D-BCFD-0839AD1854DC}" srcOrd="1" destOrd="0" presId="urn:microsoft.com/office/officeart/2005/8/layout/venn1"/>
    <dgm:cxn modelId="{D931A49F-8643-684F-9214-82A1E403F4B8}" srcId="{E09C8FFC-8303-A548-A0E1-7A16B12EE8A7}" destId="{7CA2F34E-DE44-E643-B9E2-7B8760E3C389}" srcOrd="2" destOrd="0" parTransId="{DF3E93E2-CA8E-E84B-89A4-E766A0D42C3F}" sibTransId="{152C9912-05CB-8D44-8D58-CF309982997B}"/>
    <dgm:cxn modelId="{A33479C2-C6FF-D749-820B-E981B2A547DD}" type="presOf" srcId="{EA95E474-96B0-4D45-A598-F2DE0BC28106}" destId="{00BD9820-3BAB-DD4B-BCE5-F1B1688BC1FF}" srcOrd="0" destOrd="0" presId="urn:microsoft.com/office/officeart/2005/8/layout/venn1"/>
    <dgm:cxn modelId="{FA1AB0CD-EB9E-FE4A-A8EA-4EEDA4EA5D3B}" type="presOf" srcId="{22A60BB6-84BE-5440-BC49-FB359CF9F7F4}" destId="{FE6DEA6A-1AC4-9B40-806D-D34CC15D1FE5}" srcOrd="1" destOrd="0" presId="urn:microsoft.com/office/officeart/2005/8/layout/venn1"/>
    <dgm:cxn modelId="{03D542CF-D842-B846-A34B-17C32CE7E420}" srcId="{E09C8FFC-8303-A548-A0E1-7A16B12EE8A7}" destId="{30557C5E-BB2C-7946-886F-A5BCBCD4D737}" srcOrd="0" destOrd="0" parTransId="{6259C65B-1580-454E-A725-49166847C63B}" sibTransId="{75C31DE4-BEE7-8B4F-8724-8AAA37F3DF20}"/>
    <dgm:cxn modelId="{1A1176D6-8000-6E4E-914D-3A0B9DA58DDD}" type="presOf" srcId="{7CA2F34E-DE44-E643-B9E2-7B8760E3C389}" destId="{D0DDE83F-1186-3342-A91D-FFA1744BE767}" srcOrd="1" destOrd="0" presId="urn:microsoft.com/office/officeart/2005/8/layout/venn1"/>
    <dgm:cxn modelId="{E966E7E9-8DB9-6A48-8B78-DD4B1AE06C6F}" type="presOf" srcId="{22A60BB6-84BE-5440-BC49-FB359CF9F7F4}" destId="{538CD7A4-9366-2A48-9DAD-7EDCBE9AD3CB}" srcOrd="0" destOrd="0" presId="urn:microsoft.com/office/officeart/2005/8/layout/venn1"/>
    <dgm:cxn modelId="{617CE0DD-4046-FC46-B74B-214B60515E96}" type="presParOf" srcId="{1F0BFEE8-0676-C741-8E9C-09DEC8CB09BA}" destId="{F0490607-96D6-8940-B5B9-855666102A2D}" srcOrd="0" destOrd="0" presId="urn:microsoft.com/office/officeart/2005/8/layout/venn1"/>
    <dgm:cxn modelId="{7AAFD759-8E4D-EE44-AB7B-A042B0F2CF83}" type="presParOf" srcId="{1F0BFEE8-0676-C741-8E9C-09DEC8CB09BA}" destId="{70DA78AF-8ADA-CF4D-BCFD-0839AD1854DC}" srcOrd="1" destOrd="0" presId="urn:microsoft.com/office/officeart/2005/8/layout/venn1"/>
    <dgm:cxn modelId="{902E2AAC-2DD3-5E49-995A-05F365C758D9}" type="presParOf" srcId="{1F0BFEE8-0676-C741-8E9C-09DEC8CB09BA}" destId="{00BD9820-3BAB-DD4B-BCE5-F1B1688BC1FF}" srcOrd="2" destOrd="0" presId="urn:microsoft.com/office/officeart/2005/8/layout/venn1"/>
    <dgm:cxn modelId="{F2B90D84-3FDD-C74D-9212-E94376B2620D}" type="presParOf" srcId="{1F0BFEE8-0676-C741-8E9C-09DEC8CB09BA}" destId="{29E298A9-F27E-B449-B29D-EFE6E41CB406}" srcOrd="3" destOrd="0" presId="urn:microsoft.com/office/officeart/2005/8/layout/venn1"/>
    <dgm:cxn modelId="{3AD8CF7C-A46C-C442-944C-1E1C251401F7}" type="presParOf" srcId="{1F0BFEE8-0676-C741-8E9C-09DEC8CB09BA}" destId="{F5C7710B-D0C1-0B4D-BFF2-D5B08FB5E0AB}" srcOrd="4" destOrd="0" presId="urn:microsoft.com/office/officeart/2005/8/layout/venn1"/>
    <dgm:cxn modelId="{8BC29943-558C-504F-9ACA-E5A698173344}" type="presParOf" srcId="{1F0BFEE8-0676-C741-8E9C-09DEC8CB09BA}" destId="{D0DDE83F-1186-3342-A91D-FFA1744BE767}" srcOrd="5" destOrd="0" presId="urn:microsoft.com/office/officeart/2005/8/layout/venn1"/>
    <dgm:cxn modelId="{C5C6C593-963A-9849-9F55-9F13765B7A69}" type="presParOf" srcId="{1F0BFEE8-0676-C741-8E9C-09DEC8CB09BA}" destId="{538CD7A4-9366-2A48-9DAD-7EDCBE9AD3CB}" srcOrd="6" destOrd="0" presId="urn:microsoft.com/office/officeart/2005/8/layout/venn1"/>
    <dgm:cxn modelId="{96BFB9BC-F45D-7B48-9257-870FB1B45183}" type="presParOf" srcId="{1F0BFEE8-0676-C741-8E9C-09DEC8CB09BA}" destId="{FE6DEA6A-1AC4-9B40-806D-D34CC15D1FE5}"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C573E4-0499-BC4D-A814-A4959B2A7559}" type="doc">
      <dgm:prSet loTypeId="urn:microsoft.com/office/officeart/2005/8/layout/gear1" loCatId="" qsTypeId="urn:microsoft.com/office/officeart/2005/8/quickstyle/simple5" qsCatId="simple" csTypeId="urn:microsoft.com/office/officeart/2005/8/colors/colorful4" csCatId="colorful" phldr="1"/>
      <dgm:spPr/>
    </dgm:pt>
    <dgm:pt modelId="{15DA1ADF-F05B-574D-8286-FB03E1258F79}">
      <dgm:prSet phldrT="[Text]"/>
      <dgm:spPr/>
      <dgm:t>
        <a:bodyPr/>
        <a:lstStyle/>
        <a:p>
          <a:pPr rtl="0"/>
          <a:r>
            <a:rPr lang="en-US" b="1" dirty="0"/>
            <a:t>Cancer Is Disabling</a:t>
          </a:r>
        </a:p>
      </dgm:t>
    </dgm:pt>
    <dgm:pt modelId="{1FEE3071-B14E-CC4D-90AC-1834B9B28E20}" type="parTrans" cxnId="{CBD53F32-BF3D-4642-93AC-A4A73BC60011}">
      <dgm:prSet/>
      <dgm:spPr/>
      <dgm:t>
        <a:bodyPr/>
        <a:lstStyle/>
        <a:p>
          <a:endParaRPr lang="en-US" b="1"/>
        </a:p>
      </dgm:t>
    </dgm:pt>
    <dgm:pt modelId="{3AF17BBB-3D15-7741-BBC3-750CC5EB1998}" type="sibTrans" cxnId="{CBD53F32-BF3D-4642-93AC-A4A73BC60011}">
      <dgm:prSet/>
      <dgm:spPr/>
      <dgm:t>
        <a:bodyPr/>
        <a:lstStyle/>
        <a:p>
          <a:endParaRPr lang="en-US" b="1"/>
        </a:p>
      </dgm:t>
    </dgm:pt>
    <dgm:pt modelId="{80B7506E-0646-2044-8541-C7AF0141F612}">
      <dgm:prSet phldrT="[Text]"/>
      <dgm:spPr/>
      <dgm:t>
        <a:bodyPr/>
        <a:lstStyle/>
        <a:p>
          <a:pPr rtl="0"/>
          <a:r>
            <a:rPr lang="en-US" b="1" dirty="0"/>
            <a:t>Disability, Cancer Patients and Caregivers</a:t>
          </a:r>
        </a:p>
      </dgm:t>
    </dgm:pt>
    <dgm:pt modelId="{95A1C038-0320-2040-8602-FE1BEAB9F6EB}" type="parTrans" cxnId="{42B4CFFE-B249-D740-ABF1-C950E57B4B9A}">
      <dgm:prSet/>
      <dgm:spPr/>
      <dgm:t>
        <a:bodyPr/>
        <a:lstStyle/>
        <a:p>
          <a:endParaRPr lang="en-US" b="1"/>
        </a:p>
      </dgm:t>
    </dgm:pt>
    <dgm:pt modelId="{9FDC2F4E-EE36-5449-9D8F-8F8D7F8BF226}" type="sibTrans" cxnId="{42B4CFFE-B249-D740-ABF1-C950E57B4B9A}">
      <dgm:prSet/>
      <dgm:spPr/>
      <dgm:t>
        <a:bodyPr/>
        <a:lstStyle/>
        <a:p>
          <a:endParaRPr lang="en-US" b="1"/>
        </a:p>
      </dgm:t>
    </dgm:pt>
    <dgm:pt modelId="{A40487C1-090D-5349-849B-E25CB060DB58}">
      <dgm:prSet phldrT="[Text]"/>
      <dgm:spPr/>
      <dgm:t>
        <a:bodyPr/>
        <a:lstStyle/>
        <a:p>
          <a:pPr rtl="0"/>
          <a:r>
            <a:rPr lang="en-US" b="1" dirty="0"/>
            <a:t>Intersectional Incidence</a:t>
          </a:r>
        </a:p>
      </dgm:t>
    </dgm:pt>
    <dgm:pt modelId="{447686D1-2B11-E644-81E8-98D9D82E9D0A}" type="parTrans" cxnId="{ED561250-ED6A-D147-BEC2-F0C098B24316}">
      <dgm:prSet/>
      <dgm:spPr/>
      <dgm:t>
        <a:bodyPr/>
        <a:lstStyle/>
        <a:p>
          <a:endParaRPr lang="en-US" b="1"/>
        </a:p>
      </dgm:t>
    </dgm:pt>
    <dgm:pt modelId="{36642155-3446-3547-860F-12CE78A721BF}" type="sibTrans" cxnId="{ED561250-ED6A-D147-BEC2-F0C098B24316}">
      <dgm:prSet/>
      <dgm:spPr/>
      <dgm:t>
        <a:bodyPr/>
        <a:lstStyle/>
        <a:p>
          <a:endParaRPr lang="en-US" b="1"/>
        </a:p>
      </dgm:t>
    </dgm:pt>
    <dgm:pt modelId="{8D131887-EE5D-8842-A4FA-73F5AADB8A06}" type="pres">
      <dgm:prSet presAssocID="{B4C573E4-0499-BC4D-A814-A4959B2A7559}" presName="composite" presStyleCnt="0">
        <dgm:presLayoutVars>
          <dgm:chMax val="3"/>
          <dgm:animLvl val="lvl"/>
          <dgm:resizeHandles val="exact"/>
        </dgm:presLayoutVars>
      </dgm:prSet>
      <dgm:spPr/>
    </dgm:pt>
    <dgm:pt modelId="{A53E920F-EFCE-B44B-8F9E-51964096EDDD}" type="pres">
      <dgm:prSet presAssocID="{15DA1ADF-F05B-574D-8286-FB03E1258F79}" presName="gear1" presStyleLbl="node1" presStyleIdx="0" presStyleCnt="3">
        <dgm:presLayoutVars>
          <dgm:chMax val="1"/>
          <dgm:bulletEnabled val="1"/>
        </dgm:presLayoutVars>
      </dgm:prSet>
      <dgm:spPr/>
    </dgm:pt>
    <dgm:pt modelId="{F6AA326E-985F-2248-90FF-529BD7E16878}" type="pres">
      <dgm:prSet presAssocID="{15DA1ADF-F05B-574D-8286-FB03E1258F79}" presName="gear1srcNode" presStyleLbl="node1" presStyleIdx="0" presStyleCnt="3"/>
      <dgm:spPr/>
    </dgm:pt>
    <dgm:pt modelId="{34B50EAE-A564-2D49-B3CA-82D9B8127006}" type="pres">
      <dgm:prSet presAssocID="{15DA1ADF-F05B-574D-8286-FB03E1258F79}" presName="gear1dstNode" presStyleLbl="node1" presStyleIdx="0" presStyleCnt="3"/>
      <dgm:spPr/>
    </dgm:pt>
    <dgm:pt modelId="{E3E88737-52DE-D64B-8FB3-AFF4496F3909}" type="pres">
      <dgm:prSet presAssocID="{80B7506E-0646-2044-8541-C7AF0141F612}" presName="gear2" presStyleLbl="node1" presStyleIdx="1" presStyleCnt="3">
        <dgm:presLayoutVars>
          <dgm:chMax val="1"/>
          <dgm:bulletEnabled val="1"/>
        </dgm:presLayoutVars>
      </dgm:prSet>
      <dgm:spPr/>
    </dgm:pt>
    <dgm:pt modelId="{F804E15E-47D5-804B-87B4-84649854AD02}" type="pres">
      <dgm:prSet presAssocID="{80B7506E-0646-2044-8541-C7AF0141F612}" presName="gear2srcNode" presStyleLbl="node1" presStyleIdx="1" presStyleCnt="3"/>
      <dgm:spPr/>
    </dgm:pt>
    <dgm:pt modelId="{7EF0A4DC-6096-2842-80EC-950D28025612}" type="pres">
      <dgm:prSet presAssocID="{80B7506E-0646-2044-8541-C7AF0141F612}" presName="gear2dstNode" presStyleLbl="node1" presStyleIdx="1" presStyleCnt="3"/>
      <dgm:spPr/>
    </dgm:pt>
    <dgm:pt modelId="{724B08BC-7E01-3C4A-A2CE-D1FF76081A4A}" type="pres">
      <dgm:prSet presAssocID="{A40487C1-090D-5349-849B-E25CB060DB58}" presName="gear3" presStyleLbl="node1" presStyleIdx="2" presStyleCnt="3"/>
      <dgm:spPr/>
    </dgm:pt>
    <dgm:pt modelId="{1D163AB4-3A3C-024A-877C-561156F0E639}" type="pres">
      <dgm:prSet presAssocID="{A40487C1-090D-5349-849B-E25CB060DB58}" presName="gear3tx" presStyleLbl="node1" presStyleIdx="2" presStyleCnt="3">
        <dgm:presLayoutVars>
          <dgm:chMax val="1"/>
          <dgm:bulletEnabled val="1"/>
        </dgm:presLayoutVars>
      </dgm:prSet>
      <dgm:spPr/>
    </dgm:pt>
    <dgm:pt modelId="{2F21D244-5A4A-4141-8DFC-C679B3EE2C55}" type="pres">
      <dgm:prSet presAssocID="{A40487C1-090D-5349-849B-E25CB060DB58}" presName="gear3srcNode" presStyleLbl="node1" presStyleIdx="2" presStyleCnt="3"/>
      <dgm:spPr/>
    </dgm:pt>
    <dgm:pt modelId="{0DFCD92B-7B85-D849-8547-5FCA48DB5F50}" type="pres">
      <dgm:prSet presAssocID="{A40487C1-090D-5349-849B-E25CB060DB58}" presName="gear3dstNode" presStyleLbl="node1" presStyleIdx="2" presStyleCnt="3"/>
      <dgm:spPr/>
    </dgm:pt>
    <dgm:pt modelId="{D760573D-2FCF-3B4E-A0F6-6A2D5A223D87}" type="pres">
      <dgm:prSet presAssocID="{3AF17BBB-3D15-7741-BBC3-750CC5EB1998}" presName="connector1" presStyleLbl="sibTrans2D1" presStyleIdx="0" presStyleCnt="3"/>
      <dgm:spPr/>
    </dgm:pt>
    <dgm:pt modelId="{D503D7AD-BB10-2E4A-8AA2-DE9B9FC982ED}" type="pres">
      <dgm:prSet presAssocID="{9FDC2F4E-EE36-5449-9D8F-8F8D7F8BF226}" presName="connector2" presStyleLbl="sibTrans2D1" presStyleIdx="1" presStyleCnt="3"/>
      <dgm:spPr/>
    </dgm:pt>
    <dgm:pt modelId="{6E5B4400-20B5-B94B-A23E-F6F11851086F}" type="pres">
      <dgm:prSet presAssocID="{36642155-3446-3547-860F-12CE78A721BF}" presName="connector3" presStyleLbl="sibTrans2D1" presStyleIdx="2" presStyleCnt="3"/>
      <dgm:spPr/>
    </dgm:pt>
  </dgm:ptLst>
  <dgm:cxnLst>
    <dgm:cxn modelId="{5D938B09-37D6-A648-9AF5-C13D63B0647E}" type="presOf" srcId="{A40487C1-090D-5349-849B-E25CB060DB58}" destId="{724B08BC-7E01-3C4A-A2CE-D1FF76081A4A}" srcOrd="0" destOrd="0" presId="urn:microsoft.com/office/officeart/2005/8/layout/gear1"/>
    <dgm:cxn modelId="{C6F3CC10-13E0-2449-9673-09CEFE364FBF}" type="presOf" srcId="{15DA1ADF-F05B-574D-8286-FB03E1258F79}" destId="{34B50EAE-A564-2D49-B3CA-82D9B8127006}" srcOrd="2" destOrd="0" presId="urn:microsoft.com/office/officeart/2005/8/layout/gear1"/>
    <dgm:cxn modelId="{8B7DFC19-437F-2549-91EB-C53D23AB4F2A}" type="presOf" srcId="{80B7506E-0646-2044-8541-C7AF0141F612}" destId="{E3E88737-52DE-D64B-8FB3-AFF4496F3909}" srcOrd="0" destOrd="0" presId="urn:microsoft.com/office/officeart/2005/8/layout/gear1"/>
    <dgm:cxn modelId="{CBD53F32-BF3D-4642-93AC-A4A73BC60011}" srcId="{B4C573E4-0499-BC4D-A814-A4959B2A7559}" destId="{15DA1ADF-F05B-574D-8286-FB03E1258F79}" srcOrd="0" destOrd="0" parTransId="{1FEE3071-B14E-CC4D-90AC-1834B9B28E20}" sibTransId="{3AF17BBB-3D15-7741-BBC3-750CC5EB1998}"/>
    <dgm:cxn modelId="{CF23343F-0D50-C44C-9458-7999B5F57ABC}" type="presOf" srcId="{A40487C1-090D-5349-849B-E25CB060DB58}" destId="{0DFCD92B-7B85-D849-8547-5FCA48DB5F50}" srcOrd="3" destOrd="0" presId="urn:microsoft.com/office/officeart/2005/8/layout/gear1"/>
    <dgm:cxn modelId="{AA698D46-94AE-6145-B813-AE7555C289F8}" type="presOf" srcId="{36642155-3446-3547-860F-12CE78A721BF}" destId="{6E5B4400-20B5-B94B-A23E-F6F11851086F}" srcOrd="0" destOrd="0" presId="urn:microsoft.com/office/officeart/2005/8/layout/gear1"/>
    <dgm:cxn modelId="{ED561250-ED6A-D147-BEC2-F0C098B24316}" srcId="{B4C573E4-0499-BC4D-A814-A4959B2A7559}" destId="{A40487C1-090D-5349-849B-E25CB060DB58}" srcOrd="2" destOrd="0" parTransId="{447686D1-2B11-E644-81E8-98D9D82E9D0A}" sibTransId="{36642155-3446-3547-860F-12CE78A721BF}"/>
    <dgm:cxn modelId="{9EA8FF70-82BF-204A-A461-2AF69192A439}" type="presOf" srcId="{80B7506E-0646-2044-8541-C7AF0141F612}" destId="{7EF0A4DC-6096-2842-80EC-950D28025612}" srcOrd="2" destOrd="0" presId="urn:microsoft.com/office/officeart/2005/8/layout/gear1"/>
    <dgm:cxn modelId="{21E3F287-4188-3748-84AC-19F4473C4887}" type="presOf" srcId="{B4C573E4-0499-BC4D-A814-A4959B2A7559}" destId="{8D131887-EE5D-8842-A4FA-73F5AADB8A06}" srcOrd="0" destOrd="0" presId="urn:microsoft.com/office/officeart/2005/8/layout/gear1"/>
    <dgm:cxn modelId="{FCF0338B-6B60-2A41-8F35-7C4BCD206A73}" type="presOf" srcId="{15DA1ADF-F05B-574D-8286-FB03E1258F79}" destId="{F6AA326E-985F-2248-90FF-529BD7E16878}" srcOrd="1" destOrd="0" presId="urn:microsoft.com/office/officeart/2005/8/layout/gear1"/>
    <dgm:cxn modelId="{2D18C393-7AC7-6F4E-820E-224B18A78120}" type="presOf" srcId="{3AF17BBB-3D15-7741-BBC3-750CC5EB1998}" destId="{D760573D-2FCF-3B4E-A0F6-6A2D5A223D87}" srcOrd="0" destOrd="0" presId="urn:microsoft.com/office/officeart/2005/8/layout/gear1"/>
    <dgm:cxn modelId="{C1F3319E-AA5D-CC40-86E4-15152F75852C}" type="presOf" srcId="{A40487C1-090D-5349-849B-E25CB060DB58}" destId="{1D163AB4-3A3C-024A-877C-561156F0E639}" srcOrd="1" destOrd="0" presId="urn:microsoft.com/office/officeart/2005/8/layout/gear1"/>
    <dgm:cxn modelId="{91AD14BF-06F7-FB44-92BC-2902A43EDE3F}" type="presOf" srcId="{15DA1ADF-F05B-574D-8286-FB03E1258F79}" destId="{A53E920F-EFCE-B44B-8F9E-51964096EDDD}" srcOrd="0" destOrd="0" presId="urn:microsoft.com/office/officeart/2005/8/layout/gear1"/>
    <dgm:cxn modelId="{EE8345DD-1ED2-7C41-83C5-AD64F5025FA9}" type="presOf" srcId="{9FDC2F4E-EE36-5449-9D8F-8F8D7F8BF226}" destId="{D503D7AD-BB10-2E4A-8AA2-DE9B9FC982ED}" srcOrd="0" destOrd="0" presId="urn:microsoft.com/office/officeart/2005/8/layout/gear1"/>
    <dgm:cxn modelId="{B580CBE6-AD67-7E41-B47E-078F5861C16F}" type="presOf" srcId="{80B7506E-0646-2044-8541-C7AF0141F612}" destId="{F804E15E-47D5-804B-87B4-84649854AD02}" srcOrd="1" destOrd="0" presId="urn:microsoft.com/office/officeart/2005/8/layout/gear1"/>
    <dgm:cxn modelId="{7428B2F2-AB09-B04F-AEAB-24A4D7C118DE}" type="presOf" srcId="{A40487C1-090D-5349-849B-E25CB060DB58}" destId="{2F21D244-5A4A-4141-8DFC-C679B3EE2C55}" srcOrd="2" destOrd="0" presId="urn:microsoft.com/office/officeart/2005/8/layout/gear1"/>
    <dgm:cxn modelId="{42B4CFFE-B249-D740-ABF1-C950E57B4B9A}" srcId="{B4C573E4-0499-BC4D-A814-A4959B2A7559}" destId="{80B7506E-0646-2044-8541-C7AF0141F612}" srcOrd="1" destOrd="0" parTransId="{95A1C038-0320-2040-8602-FE1BEAB9F6EB}" sibTransId="{9FDC2F4E-EE36-5449-9D8F-8F8D7F8BF226}"/>
    <dgm:cxn modelId="{F6947689-DA91-1249-9AB6-CE4584B448FE}" type="presParOf" srcId="{8D131887-EE5D-8842-A4FA-73F5AADB8A06}" destId="{A53E920F-EFCE-B44B-8F9E-51964096EDDD}" srcOrd="0" destOrd="0" presId="urn:microsoft.com/office/officeart/2005/8/layout/gear1"/>
    <dgm:cxn modelId="{3373A8CB-9D2A-2143-B851-23BA511A6C44}" type="presParOf" srcId="{8D131887-EE5D-8842-A4FA-73F5AADB8A06}" destId="{F6AA326E-985F-2248-90FF-529BD7E16878}" srcOrd="1" destOrd="0" presId="urn:microsoft.com/office/officeart/2005/8/layout/gear1"/>
    <dgm:cxn modelId="{9E37D41B-79DF-404E-9469-F86FF740D127}" type="presParOf" srcId="{8D131887-EE5D-8842-A4FA-73F5AADB8A06}" destId="{34B50EAE-A564-2D49-B3CA-82D9B8127006}" srcOrd="2" destOrd="0" presId="urn:microsoft.com/office/officeart/2005/8/layout/gear1"/>
    <dgm:cxn modelId="{84A6938B-2059-844F-BA8D-4BA32748DDC8}" type="presParOf" srcId="{8D131887-EE5D-8842-A4FA-73F5AADB8A06}" destId="{E3E88737-52DE-D64B-8FB3-AFF4496F3909}" srcOrd="3" destOrd="0" presId="urn:microsoft.com/office/officeart/2005/8/layout/gear1"/>
    <dgm:cxn modelId="{A39924BE-A482-AC4F-BDF4-D5F15C7EB04A}" type="presParOf" srcId="{8D131887-EE5D-8842-A4FA-73F5AADB8A06}" destId="{F804E15E-47D5-804B-87B4-84649854AD02}" srcOrd="4" destOrd="0" presId="urn:microsoft.com/office/officeart/2005/8/layout/gear1"/>
    <dgm:cxn modelId="{BA3450EE-775C-E542-9C62-425C01D5C638}" type="presParOf" srcId="{8D131887-EE5D-8842-A4FA-73F5AADB8A06}" destId="{7EF0A4DC-6096-2842-80EC-950D28025612}" srcOrd="5" destOrd="0" presId="urn:microsoft.com/office/officeart/2005/8/layout/gear1"/>
    <dgm:cxn modelId="{1CB5AD91-77CE-0C46-87C3-0A6289DD1997}" type="presParOf" srcId="{8D131887-EE5D-8842-A4FA-73F5AADB8A06}" destId="{724B08BC-7E01-3C4A-A2CE-D1FF76081A4A}" srcOrd="6" destOrd="0" presId="urn:microsoft.com/office/officeart/2005/8/layout/gear1"/>
    <dgm:cxn modelId="{5C99A470-5F84-E04E-8D44-40E9DBE5504B}" type="presParOf" srcId="{8D131887-EE5D-8842-A4FA-73F5AADB8A06}" destId="{1D163AB4-3A3C-024A-877C-561156F0E639}" srcOrd="7" destOrd="0" presId="urn:microsoft.com/office/officeart/2005/8/layout/gear1"/>
    <dgm:cxn modelId="{16528FFB-0FC5-C443-89D1-BF7AF99FA10A}" type="presParOf" srcId="{8D131887-EE5D-8842-A4FA-73F5AADB8A06}" destId="{2F21D244-5A4A-4141-8DFC-C679B3EE2C55}" srcOrd="8" destOrd="0" presId="urn:microsoft.com/office/officeart/2005/8/layout/gear1"/>
    <dgm:cxn modelId="{15CCDB09-DCF3-9F4B-8764-DE065767F826}" type="presParOf" srcId="{8D131887-EE5D-8842-A4FA-73F5AADB8A06}" destId="{0DFCD92B-7B85-D849-8547-5FCA48DB5F50}" srcOrd="9" destOrd="0" presId="urn:microsoft.com/office/officeart/2005/8/layout/gear1"/>
    <dgm:cxn modelId="{00AFFD10-C6AE-784C-A05D-F7B1C18E77D0}" type="presParOf" srcId="{8D131887-EE5D-8842-A4FA-73F5AADB8A06}" destId="{D760573D-2FCF-3B4E-A0F6-6A2D5A223D87}" srcOrd="10" destOrd="0" presId="urn:microsoft.com/office/officeart/2005/8/layout/gear1"/>
    <dgm:cxn modelId="{527B47EF-34F2-5B4D-8335-62B56BAD84E0}" type="presParOf" srcId="{8D131887-EE5D-8842-A4FA-73F5AADB8A06}" destId="{D503D7AD-BB10-2E4A-8AA2-DE9B9FC982ED}" srcOrd="11" destOrd="0" presId="urn:microsoft.com/office/officeart/2005/8/layout/gear1"/>
    <dgm:cxn modelId="{0CA092CA-4CA5-194D-A134-E38EEBD16367}" type="presParOf" srcId="{8D131887-EE5D-8842-A4FA-73F5AADB8A06}" destId="{6E5B4400-20B5-B94B-A23E-F6F11851086F}"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1E7112-9356-8443-B615-EFBC4DE0899C}" type="doc">
      <dgm:prSet loTypeId="urn:microsoft.com/office/officeart/2005/8/layout/venn1" loCatId="" qsTypeId="urn:microsoft.com/office/officeart/2005/8/quickstyle/simple1" qsCatId="simple" csTypeId="urn:microsoft.com/office/officeart/2005/8/colors/accent1_2" csCatId="accent1" phldr="1"/>
      <dgm:spPr/>
    </dgm:pt>
    <dgm:pt modelId="{09819D84-D757-2E44-B846-4D7727DF66CA}">
      <dgm:prSet phldrT="[Text]"/>
      <dgm:spPr/>
      <dgm:t>
        <a:bodyPr/>
        <a:lstStyle/>
        <a:p>
          <a:r>
            <a:rPr lang="en-US" dirty="0"/>
            <a:t>42-45% of Canadians - lifetime incidence of cancer</a:t>
          </a:r>
        </a:p>
      </dgm:t>
    </dgm:pt>
    <dgm:pt modelId="{7DB177C3-7BBC-934C-BCD3-EE1482E28688}" type="parTrans" cxnId="{CE68FD5B-18AE-354D-921A-5080CF5A71CA}">
      <dgm:prSet/>
      <dgm:spPr/>
      <dgm:t>
        <a:bodyPr/>
        <a:lstStyle/>
        <a:p>
          <a:endParaRPr lang="en-US"/>
        </a:p>
      </dgm:t>
    </dgm:pt>
    <dgm:pt modelId="{EB777575-CC9D-104A-A54A-2C2D2F35908D}" type="sibTrans" cxnId="{CE68FD5B-18AE-354D-921A-5080CF5A71CA}">
      <dgm:prSet/>
      <dgm:spPr/>
      <dgm:t>
        <a:bodyPr/>
        <a:lstStyle/>
        <a:p>
          <a:endParaRPr lang="en-US"/>
        </a:p>
      </dgm:t>
    </dgm:pt>
    <dgm:pt modelId="{64C36335-8969-3947-93AB-0D0DE3CD995E}">
      <dgm:prSet phldrT="[Text]"/>
      <dgm:spPr/>
      <dgm:t>
        <a:bodyPr/>
        <a:lstStyle/>
        <a:p>
          <a:r>
            <a:rPr lang="en-US" dirty="0"/>
            <a:t>27% of Canadians live with disabilities</a:t>
          </a:r>
        </a:p>
      </dgm:t>
    </dgm:pt>
    <dgm:pt modelId="{3A1D63F8-45D1-4A41-A2D0-B33EA8E34F78}" type="parTrans" cxnId="{8C27D03A-AA31-B14E-825E-CAC676E62881}">
      <dgm:prSet/>
      <dgm:spPr/>
      <dgm:t>
        <a:bodyPr/>
        <a:lstStyle/>
        <a:p>
          <a:endParaRPr lang="en-US"/>
        </a:p>
      </dgm:t>
    </dgm:pt>
    <dgm:pt modelId="{1EC1F789-D32A-8D43-972E-3D7F7C7DAC4E}" type="sibTrans" cxnId="{8C27D03A-AA31-B14E-825E-CAC676E62881}">
      <dgm:prSet/>
      <dgm:spPr/>
      <dgm:t>
        <a:bodyPr/>
        <a:lstStyle/>
        <a:p>
          <a:endParaRPr lang="en-US"/>
        </a:p>
      </dgm:t>
    </dgm:pt>
    <dgm:pt modelId="{A2E800B6-EF69-674C-B231-442E5610895F}" type="pres">
      <dgm:prSet presAssocID="{7B1E7112-9356-8443-B615-EFBC4DE0899C}" presName="compositeShape" presStyleCnt="0">
        <dgm:presLayoutVars>
          <dgm:chMax val="7"/>
          <dgm:dir/>
          <dgm:resizeHandles val="exact"/>
        </dgm:presLayoutVars>
      </dgm:prSet>
      <dgm:spPr/>
    </dgm:pt>
    <dgm:pt modelId="{D25DB009-0D3D-F740-8325-FFD54BFC05DC}" type="pres">
      <dgm:prSet presAssocID="{09819D84-D757-2E44-B846-4D7727DF66CA}" presName="circ1" presStyleLbl="vennNode1" presStyleIdx="0" presStyleCnt="2"/>
      <dgm:spPr/>
    </dgm:pt>
    <dgm:pt modelId="{9FB50E32-E42B-5741-A4D2-D235E09BB182}" type="pres">
      <dgm:prSet presAssocID="{09819D84-D757-2E44-B846-4D7727DF66CA}" presName="circ1Tx" presStyleLbl="revTx" presStyleIdx="0" presStyleCnt="0">
        <dgm:presLayoutVars>
          <dgm:chMax val="0"/>
          <dgm:chPref val="0"/>
          <dgm:bulletEnabled val="1"/>
        </dgm:presLayoutVars>
      </dgm:prSet>
      <dgm:spPr/>
    </dgm:pt>
    <dgm:pt modelId="{C76C0DD7-4F17-5C4D-BC8F-EB2574917F89}" type="pres">
      <dgm:prSet presAssocID="{64C36335-8969-3947-93AB-0D0DE3CD995E}" presName="circ2" presStyleLbl="vennNode1" presStyleIdx="1" presStyleCnt="2"/>
      <dgm:spPr/>
    </dgm:pt>
    <dgm:pt modelId="{0A712534-4841-C449-8070-C2FF8F7669C8}" type="pres">
      <dgm:prSet presAssocID="{64C36335-8969-3947-93AB-0D0DE3CD995E}" presName="circ2Tx" presStyleLbl="revTx" presStyleIdx="0" presStyleCnt="0">
        <dgm:presLayoutVars>
          <dgm:chMax val="0"/>
          <dgm:chPref val="0"/>
          <dgm:bulletEnabled val="1"/>
        </dgm:presLayoutVars>
      </dgm:prSet>
      <dgm:spPr/>
    </dgm:pt>
  </dgm:ptLst>
  <dgm:cxnLst>
    <dgm:cxn modelId="{47A61F0F-3473-C146-85F0-B007330545B4}" type="presOf" srcId="{09819D84-D757-2E44-B846-4D7727DF66CA}" destId="{D25DB009-0D3D-F740-8325-FFD54BFC05DC}" srcOrd="0" destOrd="0" presId="urn:microsoft.com/office/officeart/2005/8/layout/venn1"/>
    <dgm:cxn modelId="{8C27D03A-AA31-B14E-825E-CAC676E62881}" srcId="{7B1E7112-9356-8443-B615-EFBC4DE0899C}" destId="{64C36335-8969-3947-93AB-0D0DE3CD995E}" srcOrd="1" destOrd="0" parTransId="{3A1D63F8-45D1-4A41-A2D0-B33EA8E34F78}" sibTransId="{1EC1F789-D32A-8D43-972E-3D7F7C7DAC4E}"/>
    <dgm:cxn modelId="{CE68FD5B-18AE-354D-921A-5080CF5A71CA}" srcId="{7B1E7112-9356-8443-B615-EFBC4DE0899C}" destId="{09819D84-D757-2E44-B846-4D7727DF66CA}" srcOrd="0" destOrd="0" parTransId="{7DB177C3-7BBC-934C-BCD3-EE1482E28688}" sibTransId="{EB777575-CC9D-104A-A54A-2C2D2F35908D}"/>
    <dgm:cxn modelId="{87D4775E-E14E-954C-8DA6-E9EB580891FC}" type="presOf" srcId="{09819D84-D757-2E44-B846-4D7727DF66CA}" destId="{9FB50E32-E42B-5741-A4D2-D235E09BB182}" srcOrd="1" destOrd="0" presId="urn:microsoft.com/office/officeart/2005/8/layout/venn1"/>
    <dgm:cxn modelId="{D352AD79-63B3-2B47-A44C-87475A59BBB6}" type="presOf" srcId="{64C36335-8969-3947-93AB-0D0DE3CD995E}" destId="{C76C0DD7-4F17-5C4D-BC8F-EB2574917F89}" srcOrd="0" destOrd="0" presId="urn:microsoft.com/office/officeart/2005/8/layout/venn1"/>
    <dgm:cxn modelId="{A6143B99-1219-5740-8298-CB818B9CCD52}" type="presOf" srcId="{7B1E7112-9356-8443-B615-EFBC4DE0899C}" destId="{A2E800B6-EF69-674C-B231-442E5610895F}" srcOrd="0" destOrd="0" presId="urn:microsoft.com/office/officeart/2005/8/layout/venn1"/>
    <dgm:cxn modelId="{AAC0C2FC-234D-D04F-BB6D-628286DA90E1}" type="presOf" srcId="{64C36335-8969-3947-93AB-0D0DE3CD995E}" destId="{0A712534-4841-C449-8070-C2FF8F7669C8}" srcOrd="1" destOrd="0" presId="urn:microsoft.com/office/officeart/2005/8/layout/venn1"/>
    <dgm:cxn modelId="{B953B9AF-01D8-3E47-99C6-F567A8296581}" type="presParOf" srcId="{A2E800B6-EF69-674C-B231-442E5610895F}" destId="{D25DB009-0D3D-F740-8325-FFD54BFC05DC}" srcOrd="0" destOrd="0" presId="urn:microsoft.com/office/officeart/2005/8/layout/venn1"/>
    <dgm:cxn modelId="{82854C1C-3AD5-C840-B1DE-4569E7C10AD2}" type="presParOf" srcId="{A2E800B6-EF69-674C-B231-442E5610895F}" destId="{9FB50E32-E42B-5741-A4D2-D235E09BB182}" srcOrd="1" destOrd="0" presId="urn:microsoft.com/office/officeart/2005/8/layout/venn1"/>
    <dgm:cxn modelId="{62867616-A1AB-2047-976D-B1B72B569290}" type="presParOf" srcId="{A2E800B6-EF69-674C-B231-442E5610895F}" destId="{C76C0DD7-4F17-5C4D-BC8F-EB2574917F89}" srcOrd="2" destOrd="0" presId="urn:microsoft.com/office/officeart/2005/8/layout/venn1"/>
    <dgm:cxn modelId="{3B2EC1D6-33F9-374B-8018-D0549327EA6B}" type="presParOf" srcId="{A2E800B6-EF69-674C-B231-442E5610895F}" destId="{0A712534-4841-C449-8070-C2FF8F7669C8}"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D54301D-8B72-6248-8146-FA98F301F744}" type="doc">
      <dgm:prSet loTypeId="urn:microsoft.com/office/officeart/2005/8/layout/venn2" loCatId="" qsTypeId="urn:microsoft.com/office/officeart/2005/8/quickstyle/simple5#10" qsCatId="simple" csTypeId="urn:microsoft.com/office/officeart/2005/8/colors/colorful4#25" csCatId="colorful" phldr="1"/>
      <dgm:spPr/>
      <dgm:t>
        <a:bodyPr/>
        <a:lstStyle/>
        <a:p>
          <a:endParaRPr lang="en-US"/>
        </a:p>
      </dgm:t>
    </dgm:pt>
    <dgm:pt modelId="{F0B3E11E-FFC1-DA40-B35B-C7432DACC337}">
      <dgm:prSet phldrT="[Text]"/>
      <dgm:spPr/>
      <dgm:t>
        <a:bodyPr/>
        <a:lstStyle/>
        <a:p>
          <a:pPr rtl="0"/>
          <a:r>
            <a:rPr lang="en-US" b="1" dirty="0">
              <a:solidFill>
                <a:schemeClr val="tx1"/>
              </a:solidFill>
            </a:rPr>
            <a:t>Situational Lived Experience</a:t>
          </a:r>
        </a:p>
      </dgm:t>
    </dgm:pt>
    <dgm:pt modelId="{F79AE9C1-77CF-3F46-8ACC-0FBBC9EB2CEB}" type="parTrans" cxnId="{5428ECD0-9E0B-4940-B675-A82A96163979}">
      <dgm:prSet/>
      <dgm:spPr/>
      <dgm:t>
        <a:bodyPr/>
        <a:lstStyle/>
        <a:p>
          <a:endParaRPr lang="en-US" b="1"/>
        </a:p>
      </dgm:t>
    </dgm:pt>
    <dgm:pt modelId="{5E1CCF42-8F40-944A-BC8C-864D16C902BE}" type="sibTrans" cxnId="{5428ECD0-9E0B-4940-B675-A82A96163979}">
      <dgm:prSet/>
      <dgm:spPr/>
      <dgm:t>
        <a:bodyPr/>
        <a:lstStyle/>
        <a:p>
          <a:endParaRPr lang="en-US" b="1"/>
        </a:p>
      </dgm:t>
    </dgm:pt>
    <dgm:pt modelId="{1A1161E3-5DF3-6643-B499-0406BA01E553}">
      <dgm:prSet phldrT="[Text]"/>
      <dgm:spPr/>
      <dgm:t>
        <a:bodyPr/>
        <a:lstStyle/>
        <a:p>
          <a:pPr rtl="0"/>
          <a:r>
            <a:rPr lang="en-US" b="1" dirty="0"/>
            <a:t>People with Temporary Disabilities</a:t>
          </a:r>
        </a:p>
      </dgm:t>
    </dgm:pt>
    <dgm:pt modelId="{1325FFC7-BFAD-8042-B685-DB2D82AAB8DD}" type="parTrans" cxnId="{927AC883-536F-0A47-A198-44525AE0EA39}">
      <dgm:prSet/>
      <dgm:spPr/>
      <dgm:t>
        <a:bodyPr/>
        <a:lstStyle/>
        <a:p>
          <a:endParaRPr lang="en-US" b="1"/>
        </a:p>
      </dgm:t>
    </dgm:pt>
    <dgm:pt modelId="{47CAFFF7-3ED8-4646-AD87-8503232228C9}" type="sibTrans" cxnId="{927AC883-536F-0A47-A198-44525AE0EA39}">
      <dgm:prSet/>
      <dgm:spPr/>
      <dgm:t>
        <a:bodyPr/>
        <a:lstStyle/>
        <a:p>
          <a:endParaRPr lang="en-US" b="1"/>
        </a:p>
      </dgm:t>
    </dgm:pt>
    <dgm:pt modelId="{2BD3C7E4-75A3-B344-99CA-639B6F32FCD5}">
      <dgm:prSet phldrT="[Text]"/>
      <dgm:spPr/>
      <dgm:t>
        <a:bodyPr/>
        <a:lstStyle/>
        <a:p>
          <a:pPr rtl="0"/>
          <a:r>
            <a:rPr lang="en-US" b="1" dirty="0"/>
            <a:t>People with Permanent Disabuilities</a:t>
          </a:r>
        </a:p>
      </dgm:t>
    </dgm:pt>
    <dgm:pt modelId="{DFB1DFBE-BA6C-2A48-9ABD-1DD6EE1EB180}" type="parTrans" cxnId="{E92EA7C7-2BEF-C64C-8733-26C8653468DC}">
      <dgm:prSet/>
      <dgm:spPr/>
      <dgm:t>
        <a:bodyPr/>
        <a:lstStyle/>
        <a:p>
          <a:endParaRPr lang="en-US" b="1"/>
        </a:p>
      </dgm:t>
    </dgm:pt>
    <dgm:pt modelId="{37EC2A46-8A7F-0644-90C1-F17F1CF4BAE0}" type="sibTrans" cxnId="{E92EA7C7-2BEF-C64C-8733-26C8653468DC}">
      <dgm:prSet/>
      <dgm:spPr/>
      <dgm:t>
        <a:bodyPr/>
        <a:lstStyle/>
        <a:p>
          <a:endParaRPr lang="en-US" b="1"/>
        </a:p>
      </dgm:t>
    </dgm:pt>
    <dgm:pt modelId="{21D55738-CA61-6E4D-8089-82C21339FED2}">
      <dgm:prSet phldrT="[Text]"/>
      <dgm:spPr/>
      <dgm:t>
        <a:bodyPr/>
        <a:lstStyle/>
        <a:p>
          <a:pPr rtl="0"/>
          <a:r>
            <a:rPr lang="en-US" b="1" dirty="0"/>
            <a:t>People with Permanent [Significant, Apparent] Disabilities</a:t>
          </a:r>
        </a:p>
      </dgm:t>
    </dgm:pt>
    <dgm:pt modelId="{5D8DCD9C-FB44-644D-B8CE-E2DB00CECF25}" type="parTrans" cxnId="{35137624-D7B8-C845-B69C-59F470AA83F5}">
      <dgm:prSet/>
      <dgm:spPr/>
      <dgm:t>
        <a:bodyPr/>
        <a:lstStyle/>
        <a:p>
          <a:endParaRPr lang="en-US" b="1"/>
        </a:p>
      </dgm:t>
    </dgm:pt>
    <dgm:pt modelId="{30429C7C-332D-004B-A1A0-067F6C60C6FB}" type="sibTrans" cxnId="{35137624-D7B8-C845-B69C-59F470AA83F5}">
      <dgm:prSet/>
      <dgm:spPr/>
      <dgm:t>
        <a:bodyPr/>
        <a:lstStyle/>
        <a:p>
          <a:endParaRPr lang="en-US" b="1"/>
        </a:p>
      </dgm:t>
    </dgm:pt>
    <dgm:pt modelId="{2EC6E96D-AAC8-1A48-B6B4-62DC4C4842AC}" type="pres">
      <dgm:prSet presAssocID="{DD54301D-8B72-6248-8146-FA98F301F744}" presName="Name0" presStyleCnt="0">
        <dgm:presLayoutVars>
          <dgm:chMax val="7"/>
          <dgm:resizeHandles val="exact"/>
        </dgm:presLayoutVars>
      </dgm:prSet>
      <dgm:spPr/>
    </dgm:pt>
    <dgm:pt modelId="{674EA37D-7127-D645-B4D5-4BB1D7F4822E}" type="pres">
      <dgm:prSet presAssocID="{DD54301D-8B72-6248-8146-FA98F301F744}" presName="comp1" presStyleCnt="0"/>
      <dgm:spPr/>
    </dgm:pt>
    <dgm:pt modelId="{B47E1AA3-07E2-234F-B10A-70BD058E34AD}" type="pres">
      <dgm:prSet presAssocID="{DD54301D-8B72-6248-8146-FA98F301F744}" presName="circle1" presStyleLbl="node1" presStyleIdx="0" presStyleCnt="4"/>
      <dgm:spPr/>
    </dgm:pt>
    <dgm:pt modelId="{6A525CB5-8A4E-C44B-8FBF-C62207D43583}" type="pres">
      <dgm:prSet presAssocID="{DD54301D-8B72-6248-8146-FA98F301F744}" presName="c1text" presStyleLbl="node1" presStyleIdx="0" presStyleCnt="4">
        <dgm:presLayoutVars>
          <dgm:bulletEnabled val="1"/>
        </dgm:presLayoutVars>
      </dgm:prSet>
      <dgm:spPr/>
    </dgm:pt>
    <dgm:pt modelId="{FD1B7F36-2279-A444-B15F-E4062F1CC22E}" type="pres">
      <dgm:prSet presAssocID="{DD54301D-8B72-6248-8146-FA98F301F744}" presName="comp2" presStyleCnt="0"/>
      <dgm:spPr/>
    </dgm:pt>
    <dgm:pt modelId="{C9A91F6E-448E-0E4A-AD9A-22F0AFAA0642}" type="pres">
      <dgm:prSet presAssocID="{DD54301D-8B72-6248-8146-FA98F301F744}" presName="circle2" presStyleLbl="node1" presStyleIdx="1" presStyleCnt="4"/>
      <dgm:spPr/>
    </dgm:pt>
    <dgm:pt modelId="{1E78506E-BE25-6A40-ADAB-B48206C5ED71}" type="pres">
      <dgm:prSet presAssocID="{DD54301D-8B72-6248-8146-FA98F301F744}" presName="c2text" presStyleLbl="node1" presStyleIdx="1" presStyleCnt="4">
        <dgm:presLayoutVars>
          <dgm:bulletEnabled val="1"/>
        </dgm:presLayoutVars>
      </dgm:prSet>
      <dgm:spPr/>
    </dgm:pt>
    <dgm:pt modelId="{C6EBB431-1094-6F4E-A47D-EF76CD4D9250}" type="pres">
      <dgm:prSet presAssocID="{DD54301D-8B72-6248-8146-FA98F301F744}" presName="comp3" presStyleCnt="0"/>
      <dgm:spPr/>
    </dgm:pt>
    <dgm:pt modelId="{2A595595-D21B-E241-B6BD-C635E22EEB8D}" type="pres">
      <dgm:prSet presAssocID="{DD54301D-8B72-6248-8146-FA98F301F744}" presName="circle3" presStyleLbl="node1" presStyleIdx="2" presStyleCnt="4"/>
      <dgm:spPr/>
    </dgm:pt>
    <dgm:pt modelId="{41A46412-E20E-F84D-B8AD-2A2F51055036}" type="pres">
      <dgm:prSet presAssocID="{DD54301D-8B72-6248-8146-FA98F301F744}" presName="c3text" presStyleLbl="node1" presStyleIdx="2" presStyleCnt="4">
        <dgm:presLayoutVars>
          <dgm:bulletEnabled val="1"/>
        </dgm:presLayoutVars>
      </dgm:prSet>
      <dgm:spPr/>
    </dgm:pt>
    <dgm:pt modelId="{8E8D20B0-AB53-4045-B6FC-D7198D17D2DD}" type="pres">
      <dgm:prSet presAssocID="{DD54301D-8B72-6248-8146-FA98F301F744}" presName="comp4" presStyleCnt="0"/>
      <dgm:spPr/>
    </dgm:pt>
    <dgm:pt modelId="{745AB3C7-BD7E-4E49-8BF2-0A88A9C005E7}" type="pres">
      <dgm:prSet presAssocID="{DD54301D-8B72-6248-8146-FA98F301F744}" presName="circle4" presStyleLbl="node1" presStyleIdx="3" presStyleCnt="4"/>
      <dgm:spPr/>
    </dgm:pt>
    <dgm:pt modelId="{FBF6227B-8769-4E4E-B815-11B2AECA66DE}" type="pres">
      <dgm:prSet presAssocID="{DD54301D-8B72-6248-8146-FA98F301F744}" presName="c4text" presStyleLbl="node1" presStyleIdx="3" presStyleCnt="4">
        <dgm:presLayoutVars>
          <dgm:bulletEnabled val="1"/>
        </dgm:presLayoutVars>
      </dgm:prSet>
      <dgm:spPr/>
    </dgm:pt>
  </dgm:ptLst>
  <dgm:cxnLst>
    <dgm:cxn modelId="{5EC1FC12-25D8-FA44-A9A1-C90BEB8013DA}" type="presOf" srcId="{F0B3E11E-FFC1-DA40-B35B-C7432DACC337}" destId="{B47E1AA3-07E2-234F-B10A-70BD058E34AD}" srcOrd="0" destOrd="0" presId="urn:microsoft.com/office/officeart/2005/8/layout/venn2"/>
    <dgm:cxn modelId="{E2333015-7FB7-A14E-8931-965E20333E34}" type="presOf" srcId="{1A1161E3-5DF3-6643-B499-0406BA01E553}" destId="{1E78506E-BE25-6A40-ADAB-B48206C5ED71}" srcOrd="1" destOrd="0" presId="urn:microsoft.com/office/officeart/2005/8/layout/venn2"/>
    <dgm:cxn modelId="{35137624-D7B8-C845-B69C-59F470AA83F5}" srcId="{DD54301D-8B72-6248-8146-FA98F301F744}" destId="{21D55738-CA61-6E4D-8089-82C21339FED2}" srcOrd="3" destOrd="0" parTransId="{5D8DCD9C-FB44-644D-B8CE-E2DB00CECF25}" sibTransId="{30429C7C-332D-004B-A1A0-067F6C60C6FB}"/>
    <dgm:cxn modelId="{E5306C39-24FC-904A-B0B4-30CC926D392B}" type="presOf" srcId="{2BD3C7E4-75A3-B344-99CA-639B6F32FCD5}" destId="{2A595595-D21B-E241-B6BD-C635E22EEB8D}" srcOrd="0" destOrd="0" presId="urn:microsoft.com/office/officeart/2005/8/layout/venn2"/>
    <dgm:cxn modelId="{9378D23B-DBFE-F54A-9AA0-0120BE1AEB0E}" type="presOf" srcId="{21D55738-CA61-6E4D-8089-82C21339FED2}" destId="{745AB3C7-BD7E-4E49-8BF2-0A88A9C005E7}" srcOrd="0" destOrd="0" presId="urn:microsoft.com/office/officeart/2005/8/layout/venn2"/>
    <dgm:cxn modelId="{944CDF76-EDDD-FB48-8CB9-02EFF6CA90E9}" type="presOf" srcId="{DD54301D-8B72-6248-8146-FA98F301F744}" destId="{2EC6E96D-AAC8-1A48-B6B4-62DC4C4842AC}" srcOrd="0" destOrd="0" presId="urn:microsoft.com/office/officeart/2005/8/layout/venn2"/>
    <dgm:cxn modelId="{B69D657D-0D83-1346-A939-8BDB80F1B41C}" type="presOf" srcId="{1A1161E3-5DF3-6643-B499-0406BA01E553}" destId="{C9A91F6E-448E-0E4A-AD9A-22F0AFAA0642}" srcOrd="0" destOrd="0" presId="urn:microsoft.com/office/officeart/2005/8/layout/venn2"/>
    <dgm:cxn modelId="{927AC883-536F-0A47-A198-44525AE0EA39}" srcId="{DD54301D-8B72-6248-8146-FA98F301F744}" destId="{1A1161E3-5DF3-6643-B499-0406BA01E553}" srcOrd="1" destOrd="0" parTransId="{1325FFC7-BFAD-8042-B685-DB2D82AAB8DD}" sibTransId="{47CAFFF7-3ED8-4646-AD87-8503232228C9}"/>
    <dgm:cxn modelId="{9C6A8F8B-2E25-4049-9EC4-CA4C31730896}" type="presOf" srcId="{21D55738-CA61-6E4D-8089-82C21339FED2}" destId="{FBF6227B-8769-4E4E-B815-11B2AECA66DE}" srcOrd="1" destOrd="0" presId="urn:microsoft.com/office/officeart/2005/8/layout/venn2"/>
    <dgm:cxn modelId="{E92EA7C7-2BEF-C64C-8733-26C8653468DC}" srcId="{DD54301D-8B72-6248-8146-FA98F301F744}" destId="{2BD3C7E4-75A3-B344-99CA-639B6F32FCD5}" srcOrd="2" destOrd="0" parTransId="{DFB1DFBE-BA6C-2A48-9ABD-1DD6EE1EB180}" sibTransId="{37EC2A46-8A7F-0644-90C1-F17F1CF4BAE0}"/>
    <dgm:cxn modelId="{B13600CF-D45E-324B-B1AC-A73D5B12DB80}" type="presOf" srcId="{2BD3C7E4-75A3-B344-99CA-639B6F32FCD5}" destId="{41A46412-E20E-F84D-B8AD-2A2F51055036}" srcOrd="1" destOrd="0" presId="urn:microsoft.com/office/officeart/2005/8/layout/venn2"/>
    <dgm:cxn modelId="{5428ECD0-9E0B-4940-B675-A82A96163979}" srcId="{DD54301D-8B72-6248-8146-FA98F301F744}" destId="{F0B3E11E-FFC1-DA40-B35B-C7432DACC337}" srcOrd="0" destOrd="0" parTransId="{F79AE9C1-77CF-3F46-8ACC-0FBBC9EB2CEB}" sibTransId="{5E1CCF42-8F40-944A-BC8C-864D16C902BE}"/>
    <dgm:cxn modelId="{4F5B0ED6-D25C-A54B-89EA-B69141D16A9F}" type="presOf" srcId="{F0B3E11E-FFC1-DA40-B35B-C7432DACC337}" destId="{6A525CB5-8A4E-C44B-8FBF-C62207D43583}" srcOrd="1" destOrd="0" presId="urn:microsoft.com/office/officeart/2005/8/layout/venn2"/>
    <dgm:cxn modelId="{84AAF590-A127-CF45-A079-03D40BD0B901}" type="presParOf" srcId="{2EC6E96D-AAC8-1A48-B6B4-62DC4C4842AC}" destId="{674EA37D-7127-D645-B4D5-4BB1D7F4822E}" srcOrd="0" destOrd="0" presId="urn:microsoft.com/office/officeart/2005/8/layout/venn2"/>
    <dgm:cxn modelId="{49E98BC4-0546-EE45-9DEA-49A1F8B315D5}" type="presParOf" srcId="{674EA37D-7127-D645-B4D5-4BB1D7F4822E}" destId="{B47E1AA3-07E2-234F-B10A-70BD058E34AD}" srcOrd="0" destOrd="0" presId="urn:microsoft.com/office/officeart/2005/8/layout/venn2"/>
    <dgm:cxn modelId="{9961DAD7-912C-8F44-AE8F-C6B6E2D67668}" type="presParOf" srcId="{674EA37D-7127-D645-B4D5-4BB1D7F4822E}" destId="{6A525CB5-8A4E-C44B-8FBF-C62207D43583}" srcOrd="1" destOrd="0" presId="urn:microsoft.com/office/officeart/2005/8/layout/venn2"/>
    <dgm:cxn modelId="{31FFA742-244C-814B-A68D-9CAC96C12238}" type="presParOf" srcId="{2EC6E96D-AAC8-1A48-B6B4-62DC4C4842AC}" destId="{FD1B7F36-2279-A444-B15F-E4062F1CC22E}" srcOrd="1" destOrd="0" presId="urn:microsoft.com/office/officeart/2005/8/layout/venn2"/>
    <dgm:cxn modelId="{A9FFB8E2-77B8-814B-B1D6-C89DCD596332}" type="presParOf" srcId="{FD1B7F36-2279-A444-B15F-E4062F1CC22E}" destId="{C9A91F6E-448E-0E4A-AD9A-22F0AFAA0642}" srcOrd="0" destOrd="0" presId="urn:microsoft.com/office/officeart/2005/8/layout/venn2"/>
    <dgm:cxn modelId="{E6C1B89E-3286-CB49-BB83-1507153A760F}" type="presParOf" srcId="{FD1B7F36-2279-A444-B15F-E4062F1CC22E}" destId="{1E78506E-BE25-6A40-ADAB-B48206C5ED71}" srcOrd="1" destOrd="0" presId="urn:microsoft.com/office/officeart/2005/8/layout/venn2"/>
    <dgm:cxn modelId="{AAB63753-F5F4-8247-B616-43E49406076B}" type="presParOf" srcId="{2EC6E96D-AAC8-1A48-B6B4-62DC4C4842AC}" destId="{C6EBB431-1094-6F4E-A47D-EF76CD4D9250}" srcOrd="2" destOrd="0" presId="urn:microsoft.com/office/officeart/2005/8/layout/venn2"/>
    <dgm:cxn modelId="{CB61954A-AF03-7A4A-A3D5-478FBC7EF79C}" type="presParOf" srcId="{C6EBB431-1094-6F4E-A47D-EF76CD4D9250}" destId="{2A595595-D21B-E241-B6BD-C635E22EEB8D}" srcOrd="0" destOrd="0" presId="urn:microsoft.com/office/officeart/2005/8/layout/venn2"/>
    <dgm:cxn modelId="{17839925-530D-F541-98DE-6F522794EDF7}" type="presParOf" srcId="{C6EBB431-1094-6F4E-A47D-EF76CD4D9250}" destId="{41A46412-E20E-F84D-B8AD-2A2F51055036}" srcOrd="1" destOrd="0" presId="urn:microsoft.com/office/officeart/2005/8/layout/venn2"/>
    <dgm:cxn modelId="{4FC024CA-C995-494F-B9E4-11767929582D}" type="presParOf" srcId="{2EC6E96D-AAC8-1A48-B6B4-62DC4C4842AC}" destId="{8E8D20B0-AB53-4045-B6FC-D7198D17D2DD}" srcOrd="3" destOrd="0" presId="urn:microsoft.com/office/officeart/2005/8/layout/venn2"/>
    <dgm:cxn modelId="{E0F09679-07DB-E44D-9ACE-A3B5417E2F32}" type="presParOf" srcId="{8E8D20B0-AB53-4045-B6FC-D7198D17D2DD}" destId="{745AB3C7-BD7E-4E49-8BF2-0A88A9C005E7}" srcOrd="0" destOrd="0" presId="urn:microsoft.com/office/officeart/2005/8/layout/venn2"/>
    <dgm:cxn modelId="{40CF3574-7DA0-B94B-917A-FD23821B5E39}" type="presParOf" srcId="{8E8D20B0-AB53-4045-B6FC-D7198D17D2DD}" destId="{FBF6227B-8769-4E4E-B815-11B2AECA66D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DB17634-A2D4-6B4A-B690-7B77FEC7CAC2}" type="doc">
      <dgm:prSet loTypeId="urn:microsoft.com/office/officeart/2005/8/layout/radial4" loCatId="" qsTypeId="urn:microsoft.com/office/officeart/2005/8/quickstyle/simple5#11" qsCatId="simple" csTypeId="urn:microsoft.com/office/officeart/2005/8/colors/colorful2#22" csCatId="colorful" phldr="1"/>
      <dgm:spPr/>
      <dgm:t>
        <a:bodyPr/>
        <a:lstStyle/>
        <a:p>
          <a:endParaRPr lang="en-US"/>
        </a:p>
      </dgm:t>
    </dgm:pt>
    <dgm:pt modelId="{5D473C36-368B-9549-9459-0D7AFFB24600}">
      <dgm:prSet phldrT="[Text]"/>
      <dgm:spPr/>
      <dgm:t>
        <a:bodyPr/>
        <a:lstStyle/>
        <a:p>
          <a:pPr rtl="0"/>
          <a:r>
            <a:rPr lang="en-US" dirty="0"/>
            <a:t>Access</a:t>
          </a:r>
        </a:p>
      </dgm:t>
    </dgm:pt>
    <dgm:pt modelId="{28884C9F-332E-544E-949D-F112DD4DC69F}" type="parTrans" cxnId="{6DE3FB28-CAAC-744C-86D8-E46203A425C3}">
      <dgm:prSet/>
      <dgm:spPr/>
      <dgm:t>
        <a:bodyPr/>
        <a:lstStyle/>
        <a:p>
          <a:endParaRPr lang="en-US"/>
        </a:p>
      </dgm:t>
    </dgm:pt>
    <dgm:pt modelId="{754796A9-A50A-B542-ADAD-DC3D6796AE09}" type="sibTrans" cxnId="{6DE3FB28-CAAC-744C-86D8-E46203A425C3}">
      <dgm:prSet/>
      <dgm:spPr/>
      <dgm:t>
        <a:bodyPr/>
        <a:lstStyle/>
        <a:p>
          <a:endParaRPr lang="en-US"/>
        </a:p>
      </dgm:t>
    </dgm:pt>
    <dgm:pt modelId="{98D8829B-C8F2-C144-B68E-C0E4A5597A6D}">
      <dgm:prSet phldrT="[Text]"/>
      <dgm:spPr/>
      <dgm:t>
        <a:bodyPr/>
        <a:lstStyle/>
        <a:p>
          <a:pPr rtl="0"/>
          <a:r>
            <a:rPr lang="en-US" dirty="0"/>
            <a:t>Equivalent Accessibility</a:t>
          </a:r>
        </a:p>
      </dgm:t>
    </dgm:pt>
    <dgm:pt modelId="{E4EC8C5D-6C89-EB42-B89F-B2544EEB8DA3}" type="parTrans" cxnId="{3385E20F-8772-C542-BF11-97D049475ACF}">
      <dgm:prSet/>
      <dgm:spPr/>
      <dgm:t>
        <a:bodyPr/>
        <a:lstStyle/>
        <a:p>
          <a:endParaRPr lang="en-US"/>
        </a:p>
      </dgm:t>
    </dgm:pt>
    <dgm:pt modelId="{C2D6F183-0EC3-BC4B-B137-B2DEFDFA21C9}" type="sibTrans" cxnId="{3385E20F-8772-C542-BF11-97D049475ACF}">
      <dgm:prSet/>
      <dgm:spPr/>
      <dgm:t>
        <a:bodyPr/>
        <a:lstStyle/>
        <a:p>
          <a:endParaRPr lang="en-US"/>
        </a:p>
      </dgm:t>
    </dgm:pt>
    <dgm:pt modelId="{EEDC7E2F-2EED-1F4D-B70C-9E1F096A87D0}">
      <dgm:prSet phldrT="[Text]"/>
      <dgm:spPr/>
      <dgm:t>
        <a:bodyPr/>
        <a:lstStyle/>
        <a:p>
          <a:pPr rtl="0"/>
          <a:r>
            <a:rPr lang="en-US" dirty="0"/>
            <a:t>Equivalent User Pathways</a:t>
          </a:r>
        </a:p>
      </dgm:t>
    </dgm:pt>
    <dgm:pt modelId="{597043BE-25F6-B74E-B58F-21D8CCF40714}" type="parTrans" cxnId="{943A85A5-9C41-B340-B432-536D963AF1A5}">
      <dgm:prSet/>
      <dgm:spPr/>
      <dgm:t>
        <a:bodyPr/>
        <a:lstStyle/>
        <a:p>
          <a:endParaRPr lang="en-US"/>
        </a:p>
      </dgm:t>
    </dgm:pt>
    <dgm:pt modelId="{13D5F30A-D358-2E4D-A5A1-563F50DC044F}" type="sibTrans" cxnId="{943A85A5-9C41-B340-B432-536D963AF1A5}">
      <dgm:prSet/>
      <dgm:spPr/>
      <dgm:t>
        <a:bodyPr/>
        <a:lstStyle/>
        <a:p>
          <a:endParaRPr lang="en-US"/>
        </a:p>
      </dgm:t>
    </dgm:pt>
    <dgm:pt modelId="{BC1E647A-9769-B046-867F-F4FE309ED6E1}">
      <dgm:prSet phldrT="[Text]"/>
      <dgm:spPr/>
      <dgm:t>
        <a:bodyPr/>
        <a:lstStyle/>
        <a:p>
          <a:pPr rtl="0"/>
          <a:r>
            <a:rPr lang="en-US" dirty="0"/>
            <a:t>Equivalent Achievement</a:t>
          </a:r>
        </a:p>
      </dgm:t>
    </dgm:pt>
    <dgm:pt modelId="{5C15AC8C-5463-F84D-B7D5-23AAE46F242A}" type="parTrans" cxnId="{81F4B997-760F-7849-AD84-7103FA955DB2}">
      <dgm:prSet/>
      <dgm:spPr/>
      <dgm:t>
        <a:bodyPr/>
        <a:lstStyle/>
        <a:p>
          <a:endParaRPr lang="en-US"/>
        </a:p>
      </dgm:t>
    </dgm:pt>
    <dgm:pt modelId="{4B42D0DB-B95F-8148-9878-9545649662D7}" type="sibTrans" cxnId="{81F4B997-760F-7849-AD84-7103FA955DB2}">
      <dgm:prSet/>
      <dgm:spPr/>
      <dgm:t>
        <a:bodyPr/>
        <a:lstStyle/>
        <a:p>
          <a:endParaRPr lang="en-US"/>
        </a:p>
      </dgm:t>
    </dgm:pt>
    <dgm:pt modelId="{EB977F80-0E22-3E48-9FA9-B5E239030E12}" type="pres">
      <dgm:prSet presAssocID="{6DB17634-A2D4-6B4A-B690-7B77FEC7CAC2}" presName="cycle" presStyleCnt="0">
        <dgm:presLayoutVars>
          <dgm:chMax val="1"/>
          <dgm:dir/>
          <dgm:animLvl val="ctr"/>
          <dgm:resizeHandles val="exact"/>
        </dgm:presLayoutVars>
      </dgm:prSet>
      <dgm:spPr/>
    </dgm:pt>
    <dgm:pt modelId="{1809323D-50FA-844B-9A6E-6F6574566489}" type="pres">
      <dgm:prSet presAssocID="{5D473C36-368B-9549-9459-0D7AFFB24600}" presName="centerShape" presStyleLbl="node0" presStyleIdx="0" presStyleCnt="1"/>
      <dgm:spPr/>
    </dgm:pt>
    <dgm:pt modelId="{E2F0D45D-615C-4849-9BA4-61E9D8AA799A}" type="pres">
      <dgm:prSet presAssocID="{E4EC8C5D-6C89-EB42-B89F-B2544EEB8DA3}" presName="parTrans" presStyleLbl="bgSibTrans2D1" presStyleIdx="0" presStyleCnt="3"/>
      <dgm:spPr/>
    </dgm:pt>
    <dgm:pt modelId="{94B85330-32E4-D843-8FF1-21DE5D20F90E}" type="pres">
      <dgm:prSet presAssocID="{98D8829B-C8F2-C144-B68E-C0E4A5597A6D}" presName="node" presStyleLbl="node1" presStyleIdx="0" presStyleCnt="3">
        <dgm:presLayoutVars>
          <dgm:bulletEnabled val="1"/>
        </dgm:presLayoutVars>
      </dgm:prSet>
      <dgm:spPr/>
    </dgm:pt>
    <dgm:pt modelId="{298ED3EB-B54D-5E4F-B99C-AB96B81BC03D}" type="pres">
      <dgm:prSet presAssocID="{597043BE-25F6-B74E-B58F-21D8CCF40714}" presName="parTrans" presStyleLbl="bgSibTrans2D1" presStyleIdx="1" presStyleCnt="3"/>
      <dgm:spPr/>
    </dgm:pt>
    <dgm:pt modelId="{80C8352C-B453-E64B-8EF3-45B4C7A5B410}" type="pres">
      <dgm:prSet presAssocID="{EEDC7E2F-2EED-1F4D-B70C-9E1F096A87D0}" presName="node" presStyleLbl="node1" presStyleIdx="1" presStyleCnt="3">
        <dgm:presLayoutVars>
          <dgm:bulletEnabled val="1"/>
        </dgm:presLayoutVars>
      </dgm:prSet>
      <dgm:spPr/>
    </dgm:pt>
    <dgm:pt modelId="{2BE3757C-CCCD-004D-A348-714063BD79BA}" type="pres">
      <dgm:prSet presAssocID="{5C15AC8C-5463-F84D-B7D5-23AAE46F242A}" presName="parTrans" presStyleLbl="bgSibTrans2D1" presStyleIdx="2" presStyleCnt="3"/>
      <dgm:spPr/>
    </dgm:pt>
    <dgm:pt modelId="{C894032C-DE25-924C-A063-15D5B570D5E2}" type="pres">
      <dgm:prSet presAssocID="{BC1E647A-9769-B046-867F-F4FE309ED6E1}" presName="node" presStyleLbl="node1" presStyleIdx="2" presStyleCnt="3">
        <dgm:presLayoutVars>
          <dgm:bulletEnabled val="1"/>
        </dgm:presLayoutVars>
      </dgm:prSet>
      <dgm:spPr/>
    </dgm:pt>
  </dgm:ptLst>
  <dgm:cxnLst>
    <dgm:cxn modelId="{3385E20F-8772-C542-BF11-97D049475ACF}" srcId="{5D473C36-368B-9549-9459-0D7AFFB24600}" destId="{98D8829B-C8F2-C144-B68E-C0E4A5597A6D}" srcOrd="0" destOrd="0" parTransId="{E4EC8C5D-6C89-EB42-B89F-B2544EEB8DA3}" sibTransId="{C2D6F183-0EC3-BC4B-B137-B2DEFDFA21C9}"/>
    <dgm:cxn modelId="{2E56E528-548B-5441-BC55-2121444E6FEA}" type="presOf" srcId="{BC1E647A-9769-B046-867F-F4FE309ED6E1}" destId="{C894032C-DE25-924C-A063-15D5B570D5E2}" srcOrd="0" destOrd="0" presId="urn:microsoft.com/office/officeart/2005/8/layout/radial4"/>
    <dgm:cxn modelId="{6DE3FB28-CAAC-744C-86D8-E46203A425C3}" srcId="{6DB17634-A2D4-6B4A-B690-7B77FEC7CAC2}" destId="{5D473C36-368B-9549-9459-0D7AFFB24600}" srcOrd="0" destOrd="0" parTransId="{28884C9F-332E-544E-949D-F112DD4DC69F}" sibTransId="{754796A9-A50A-B542-ADAD-DC3D6796AE09}"/>
    <dgm:cxn modelId="{9BD8122D-9B73-5641-BF33-5C79595E6D94}" type="presOf" srcId="{5D473C36-368B-9549-9459-0D7AFFB24600}" destId="{1809323D-50FA-844B-9A6E-6F6574566489}" srcOrd="0" destOrd="0" presId="urn:microsoft.com/office/officeart/2005/8/layout/radial4"/>
    <dgm:cxn modelId="{F6B9842D-0C4B-714E-B610-28FE73CB4A7F}" type="presOf" srcId="{98D8829B-C8F2-C144-B68E-C0E4A5597A6D}" destId="{94B85330-32E4-D843-8FF1-21DE5D20F90E}" srcOrd="0" destOrd="0" presId="urn:microsoft.com/office/officeart/2005/8/layout/radial4"/>
    <dgm:cxn modelId="{5225AA44-97CE-6347-A79A-D4FF46753F0A}" type="presOf" srcId="{5C15AC8C-5463-F84D-B7D5-23AAE46F242A}" destId="{2BE3757C-CCCD-004D-A348-714063BD79BA}" srcOrd="0" destOrd="0" presId="urn:microsoft.com/office/officeart/2005/8/layout/radial4"/>
    <dgm:cxn modelId="{668A404D-C2FB-E847-AD05-44FDE392AAC3}" type="presOf" srcId="{EEDC7E2F-2EED-1F4D-B70C-9E1F096A87D0}" destId="{80C8352C-B453-E64B-8EF3-45B4C7A5B410}" srcOrd="0" destOrd="0" presId="urn:microsoft.com/office/officeart/2005/8/layout/radial4"/>
    <dgm:cxn modelId="{7F268C92-5AEA-8947-AF92-C6F963C0007C}" type="presOf" srcId="{E4EC8C5D-6C89-EB42-B89F-B2544EEB8DA3}" destId="{E2F0D45D-615C-4849-9BA4-61E9D8AA799A}" srcOrd="0" destOrd="0" presId="urn:microsoft.com/office/officeart/2005/8/layout/radial4"/>
    <dgm:cxn modelId="{81F4B997-760F-7849-AD84-7103FA955DB2}" srcId="{5D473C36-368B-9549-9459-0D7AFFB24600}" destId="{BC1E647A-9769-B046-867F-F4FE309ED6E1}" srcOrd="2" destOrd="0" parTransId="{5C15AC8C-5463-F84D-B7D5-23AAE46F242A}" sibTransId="{4B42D0DB-B95F-8148-9878-9545649662D7}"/>
    <dgm:cxn modelId="{943A85A5-9C41-B340-B432-536D963AF1A5}" srcId="{5D473C36-368B-9549-9459-0D7AFFB24600}" destId="{EEDC7E2F-2EED-1F4D-B70C-9E1F096A87D0}" srcOrd="1" destOrd="0" parTransId="{597043BE-25F6-B74E-B58F-21D8CCF40714}" sibTransId="{13D5F30A-D358-2E4D-A5A1-563F50DC044F}"/>
    <dgm:cxn modelId="{EFE41FC5-EC06-4B41-8BC4-C8499E60EEC3}" type="presOf" srcId="{597043BE-25F6-B74E-B58F-21D8CCF40714}" destId="{298ED3EB-B54D-5E4F-B99C-AB96B81BC03D}" srcOrd="0" destOrd="0" presId="urn:microsoft.com/office/officeart/2005/8/layout/radial4"/>
    <dgm:cxn modelId="{9D9A4FD9-83D9-654D-983F-2A639EFA2BFC}" type="presOf" srcId="{6DB17634-A2D4-6B4A-B690-7B77FEC7CAC2}" destId="{EB977F80-0E22-3E48-9FA9-B5E239030E12}" srcOrd="0" destOrd="0" presId="urn:microsoft.com/office/officeart/2005/8/layout/radial4"/>
    <dgm:cxn modelId="{D4615C59-CC2B-9242-9C4E-FE71EAB552FD}" type="presParOf" srcId="{EB977F80-0E22-3E48-9FA9-B5E239030E12}" destId="{1809323D-50FA-844B-9A6E-6F6574566489}" srcOrd="0" destOrd="0" presId="urn:microsoft.com/office/officeart/2005/8/layout/radial4"/>
    <dgm:cxn modelId="{0DDA0732-C090-CD46-9539-738744F6B994}" type="presParOf" srcId="{EB977F80-0E22-3E48-9FA9-B5E239030E12}" destId="{E2F0D45D-615C-4849-9BA4-61E9D8AA799A}" srcOrd="1" destOrd="0" presId="urn:microsoft.com/office/officeart/2005/8/layout/radial4"/>
    <dgm:cxn modelId="{1139EE93-9E1C-6546-95B5-C2A66C26734C}" type="presParOf" srcId="{EB977F80-0E22-3E48-9FA9-B5E239030E12}" destId="{94B85330-32E4-D843-8FF1-21DE5D20F90E}" srcOrd="2" destOrd="0" presId="urn:microsoft.com/office/officeart/2005/8/layout/radial4"/>
    <dgm:cxn modelId="{9E8E1C97-611F-9948-9C5F-C220E0DF7AE5}" type="presParOf" srcId="{EB977F80-0E22-3E48-9FA9-B5E239030E12}" destId="{298ED3EB-B54D-5E4F-B99C-AB96B81BC03D}" srcOrd="3" destOrd="0" presId="urn:microsoft.com/office/officeart/2005/8/layout/radial4"/>
    <dgm:cxn modelId="{1832A458-439A-F04E-8CD2-B9D3F6FF8391}" type="presParOf" srcId="{EB977F80-0E22-3E48-9FA9-B5E239030E12}" destId="{80C8352C-B453-E64B-8EF3-45B4C7A5B410}" srcOrd="4" destOrd="0" presId="urn:microsoft.com/office/officeart/2005/8/layout/radial4"/>
    <dgm:cxn modelId="{04D71231-A911-B14B-8A65-77897AA5736F}" type="presParOf" srcId="{EB977F80-0E22-3E48-9FA9-B5E239030E12}" destId="{2BE3757C-CCCD-004D-A348-714063BD79BA}" srcOrd="5" destOrd="0" presId="urn:microsoft.com/office/officeart/2005/8/layout/radial4"/>
    <dgm:cxn modelId="{A560B7D9-060E-A24D-A50F-19EB290A722E}" type="presParOf" srcId="{EB977F80-0E22-3E48-9FA9-B5E239030E12}" destId="{C894032C-DE25-924C-A063-15D5B570D5E2}"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45E277C-6557-D24F-95F7-FF50774275B0}" type="doc">
      <dgm:prSet loTypeId="urn:microsoft.com/office/officeart/2005/8/layout/arrow3" loCatId="" qsTypeId="urn:microsoft.com/office/officeart/2005/8/quickstyle/simple1#28" qsCatId="simple" csTypeId="urn:microsoft.com/office/officeart/2005/8/colors/accent1_2#3" csCatId="accent1" phldr="1"/>
      <dgm:spPr/>
      <dgm:t>
        <a:bodyPr/>
        <a:lstStyle/>
        <a:p>
          <a:endParaRPr lang="en-US"/>
        </a:p>
      </dgm:t>
    </dgm:pt>
    <dgm:pt modelId="{22FBFBE3-E2F0-444E-84E7-F357787DA2C0}">
      <dgm:prSet phldrT="[Text]"/>
      <dgm:spPr/>
      <dgm:t>
        <a:bodyPr/>
        <a:lstStyle/>
        <a:p>
          <a:pPr rtl="0"/>
          <a:r>
            <a:rPr lang="en-US" dirty="0"/>
            <a:t>From interacting with the healthcare system</a:t>
          </a:r>
        </a:p>
      </dgm:t>
    </dgm:pt>
    <dgm:pt modelId="{4798E77D-ACE7-BF4C-836F-DA58D149211E}" type="parTrans" cxnId="{E0C0B4A4-66FB-C94E-BE38-FA2447DDD7A9}">
      <dgm:prSet/>
      <dgm:spPr/>
      <dgm:t>
        <a:bodyPr/>
        <a:lstStyle/>
        <a:p>
          <a:endParaRPr lang="en-US"/>
        </a:p>
      </dgm:t>
    </dgm:pt>
    <dgm:pt modelId="{8272B7F6-2FFB-6F46-B8B3-248BFE5146CB}" type="sibTrans" cxnId="{E0C0B4A4-66FB-C94E-BE38-FA2447DDD7A9}">
      <dgm:prSet/>
      <dgm:spPr/>
      <dgm:t>
        <a:bodyPr/>
        <a:lstStyle/>
        <a:p>
          <a:endParaRPr lang="en-US"/>
        </a:p>
      </dgm:t>
    </dgm:pt>
    <dgm:pt modelId="{3F4053E9-5F42-A746-B578-F19B1138569C}">
      <dgm:prSet phldrT="[Text]"/>
      <dgm:spPr/>
      <dgm:t>
        <a:bodyPr/>
        <a:lstStyle/>
        <a:p>
          <a:pPr rtl="0"/>
          <a:r>
            <a:rPr lang="en-US" dirty="0"/>
            <a:t>From working within the healthcare system</a:t>
          </a:r>
        </a:p>
      </dgm:t>
    </dgm:pt>
    <dgm:pt modelId="{CD82FBC2-F6A0-C748-96CB-38E22FB3B059}" type="parTrans" cxnId="{F73D8431-8351-5244-9634-7572A2316EC8}">
      <dgm:prSet/>
      <dgm:spPr/>
      <dgm:t>
        <a:bodyPr/>
        <a:lstStyle/>
        <a:p>
          <a:endParaRPr lang="en-US"/>
        </a:p>
      </dgm:t>
    </dgm:pt>
    <dgm:pt modelId="{DEF04F5E-08D4-2E42-AE8C-72B98E1B7A4B}" type="sibTrans" cxnId="{F73D8431-8351-5244-9634-7572A2316EC8}">
      <dgm:prSet/>
      <dgm:spPr/>
      <dgm:t>
        <a:bodyPr/>
        <a:lstStyle/>
        <a:p>
          <a:endParaRPr lang="en-US"/>
        </a:p>
      </dgm:t>
    </dgm:pt>
    <dgm:pt modelId="{FE8628A5-B8A4-5145-9463-F39EE13D96C0}" type="pres">
      <dgm:prSet presAssocID="{E45E277C-6557-D24F-95F7-FF50774275B0}" presName="compositeShape" presStyleCnt="0">
        <dgm:presLayoutVars>
          <dgm:chMax val="2"/>
          <dgm:dir/>
          <dgm:resizeHandles val="exact"/>
        </dgm:presLayoutVars>
      </dgm:prSet>
      <dgm:spPr/>
    </dgm:pt>
    <dgm:pt modelId="{3CA002D6-4CDF-8040-842B-4495F13375B1}" type="pres">
      <dgm:prSet presAssocID="{E45E277C-6557-D24F-95F7-FF50774275B0}" presName="divider" presStyleLbl="fgShp" presStyleIdx="0" presStyleCnt="1"/>
      <dgm:spPr/>
    </dgm:pt>
    <dgm:pt modelId="{BB8C9F76-57BD-894B-9B8D-04979DDC9389}" type="pres">
      <dgm:prSet presAssocID="{22FBFBE3-E2F0-444E-84E7-F357787DA2C0}" presName="downArrow" presStyleLbl="node1" presStyleIdx="0" presStyleCnt="2"/>
      <dgm:spPr/>
    </dgm:pt>
    <dgm:pt modelId="{60AB0A1C-2330-7043-BDD0-1C7EA979A090}" type="pres">
      <dgm:prSet presAssocID="{22FBFBE3-E2F0-444E-84E7-F357787DA2C0}" presName="downArrowText" presStyleLbl="revTx" presStyleIdx="0" presStyleCnt="2">
        <dgm:presLayoutVars>
          <dgm:bulletEnabled val="1"/>
        </dgm:presLayoutVars>
      </dgm:prSet>
      <dgm:spPr/>
    </dgm:pt>
    <dgm:pt modelId="{B0D8C5CD-7F79-E24F-AC7C-20067BA64C0F}" type="pres">
      <dgm:prSet presAssocID="{3F4053E9-5F42-A746-B578-F19B1138569C}" presName="upArrow" presStyleLbl="node1" presStyleIdx="1" presStyleCnt="2"/>
      <dgm:spPr/>
    </dgm:pt>
    <dgm:pt modelId="{14A8E46C-9014-F541-A7FB-DB3D7730D51B}" type="pres">
      <dgm:prSet presAssocID="{3F4053E9-5F42-A746-B578-F19B1138569C}" presName="upArrowText" presStyleLbl="revTx" presStyleIdx="1" presStyleCnt="2">
        <dgm:presLayoutVars>
          <dgm:bulletEnabled val="1"/>
        </dgm:presLayoutVars>
      </dgm:prSet>
      <dgm:spPr/>
    </dgm:pt>
  </dgm:ptLst>
  <dgm:cxnLst>
    <dgm:cxn modelId="{44C9DA2C-9C9C-F846-B526-9A4009B0629E}" type="presOf" srcId="{22FBFBE3-E2F0-444E-84E7-F357787DA2C0}" destId="{60AB0A1C-2330-7043-BDD0-1C7EA979A090}" srcOrd="0" destOrd="0" presId="urn:microsoft.com/office/officeart/2005/8/layout/arrow3"/>
    <dgm:cxn modelId="{F73D8431-8351-5244-9634-7572A2316EC8}" srcId="{E45E277C-6557-D24F-95F7-FF50774275B0}" destId="{3F4053E9-5F42-A746-B578-F19B1138569C}" srcOrd="1" destOrd="0" parTransId="{CD82FBC2-F6A0-C748-96CB-38E22FB3B059}" sibTransId="{DEF04F5E-08D4-2E42-AE8C-72B98E1B7A4B}"/>
    <dgm:cxn modelId="{E0C0B4A4-66FB-C94E-BE38-FA2447DDD7A9}" srcId="{E45E277C-6557-D24F-95F7-FF50774275B0}" destId="{22FBFBE3-E2F0-444E-84E7-F357787DA2C0}" srcOrd="0" destOrd="0" parTransId="{4798E77D-ACE7-BF4C-836F-DA58D149211E}" sibTransId="{8272B7F6-2FFB-6F46-B8B3-248BFE5146CB}"/>
    <dgm:cxn modelId="{BE5EFFCE-FF3D-2E4B-846D-32E03B0D79AA}" type="presOf" srcId="{E45E277C-6557-D24F-95F7-FF50774275B0}" destId="{FE8628A5-B8A4-5145-9463-F39EE13D96C0}" srcOrd="0" destOrd="0" presId="urn:microsoft.com/office/officeart/2005/8/layout/arrow3"/>
    <dgm:cxn modelId="{9A6D54D3-001A-B24B-B029-2CBC5B0F0847}" type="presOf" srcId="{3F4053E9-5F42-A746-B578-F19B1138569C}" destId="{14A8E46C-9014-F541-A7FB-DB3D7730D51B}" srcOrd="0" destOrd="0" presId="urn:microsoft.com/office/officeart/2005/8/layout/arrow3"/>
    <dgm:cxn modelId="{F5A4BF86-10D6-434D-BB41-8DEE7B18148D}" type="presParOf" srcId="{FE8628A5-B8A4-5145-9463-F39EE13D96C0}" destId="{3CA002D6-4CDF-8040-842B-4495F13375B1}" srcOrd="0" destOrd="0" presId="urn:microsoft.com/office/officeart/2005/8/layout/arrow3"/>
    <dgm:cxn modelId="{D31128F7-2119-4544-B139-554C7F5E3865}" type="presParOf" srcId="{FE8628A5-B8A4-5145-9463-F39EE13D96C0}" destId="{BB8C9F76-57BD-894B-9B8D-04979DDC9389}" srcOrd="1" destOrd="0" presId="urn:microsoft.com/office/officeart/2005/8/layout/arrow3"/>
    <dgm:cxn modelId="{F30C896C-B621-FD42-B5CE-D1F0CF19B4AE}" type="presParOf" srcId="{FE8628A5-B8A4-5145-9463-F39EE13D96C0}" destId="{60AB0A1C-2330-7043-BDD0-1C7EA979A090}" srcOrd="2" destOrd="0" presId="urn:microsoft.com/office/officeart/2005/8/layout/arrow3"/>
    <dgm:cxn modelId="{F34E2299-149B-FB48-B269-2F929A0CD05D}" type="presParOf" srcId="{FE8628A5-B8A4-5145-9463-F39EE13D96C0}" destId="{B0D8C5CD-7F79-E24F-AC7C-20067BA64C0F}" srcOrd="3" destOrd="0" presId="urn:microsoft.com/office/officeart/2005/8/layout/arrow3"/>
    <dgm:cxn modelId="{C690D7F2-6C02-FD4B-9373-A1981E04FC20}" type="presParOf" srcId="{FE8628A5-B8A4-5145-9463-F39EE13D96C0}" destId="{14A8E46C-9014-F541-A7FB-DB3D7730D51B}"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A4A285-D256-AF4C-85FB-FB9E480C0CFF}" type="doc">
      <dgm:prSet loTypeId="urn:microsoft.com/office/officeart/2005/8/layout/orgChart1" loCatId="" qsTypeId="urn:microsoft.com/office/officeart/2005/8/quickstyle/simple1#29" qsCatId="simple" csTypeId="urn:microsoft.com/office/officeart/2005/8/colors/accent1_2#4" csCatId="accent1" phldr="1"/>
      <dgm:spPr/>
      <dgm:t>
        <a:bodyPr/>
        <a:lstStyle/>
        <a:p>
          <a:endParaRPr lang="en-US"/>
        </a:p>
      </dgm:t>
    </dgm:pt>
    <dgm:pt modelId="{F29BBF19-C14E-A141-BCB5-6EAAB665058F}">
      <dgm:prSet phldrT="[Text]"/>
      <dgm:spPr/>
      <dgm:t>
        <a:bodyPr/>
        <a:lstStyle/>
        <a:p>
          <a:pPr rtl="0"/>
          <a:r>
            <a:rPr lang="en-US" dirty="0"/>
            <a:t>Interaction with Healthcare</a:t>
          </a:r>
        </a:p>
      </dgm:t>
    </dgm:pt>
    <dgm:pt modelId="{59E23C16-9B4E-7340-8E66-3F3F1FEB3A66}" type="parTrans" cxnId="{C5E5B923-2C58-EA4A-8867-83C1625B0844}">
      <dgm:prSet/>
      <dgm:spPr/>
      <dgm:t>
        <a:bodyPr/>
        <a:lstStyle/>
        <a:p>
          <a:endParaRPr lang="en-US"/>
        </a:p>
      </dgm:t>
    </dgm:pt>
    <dgm:pt modelId="{14C6CA4F-61C0-7240-BD11-2CF48A5E15DF}" type="sibTrans" cxnId="{C5E5B923-2C58-EA4A-8867-83C1625B0844}">
      <dgm:prSet/>
      <dgm:spPr/>
      <dgm:t>
        <a:bodyPr/>
        <a:lstStyle/>
        <a:p>
          <a:endParaRPr lang="en-US"/>
        </a:p>
      </dgm:t>
    </dgm:pt>
    <dgm:pt modelId="{4E9C44B8-EC64-044A-9749-D6B405CB76BF}">
      <dgm:prSet phldrT="[Text]"/>
      <dgm:spPr/>
      <dgm:t>
        <a:bodyPr/>
        <a:lstStyle/>
        <a:p>
          <a:r>
            <a:rPr lang="en-US" dirty="0"/>
            <a:t>Treat condition, not person</a:t>
          </a:r>
        </a:p>
      </dgm:t>
    </dgm:pt>
    <dgm:pt modelId="{6FA79E59-165A-C144-A218-46F84300EF61}" type="parTrans" cxnId="{5BEE1F4D-D5C3-0546-9A70-2A25386C5FD3}">
      <dgm:prSet/>
      <dgm:spPr/>
      <dgm:t>
        <a:bodyPr/>
        <a:lstStyle/>
        <a:p>
          <a:endParaRPr lang="en-US"/>
        </a:p>
      </dgm:t>
    </dgm:pt>
    <dgm:pt modelId="{28367EF0-DD6D-0342-9CEF-6B0144D363F1}" type="sibTrans" cxnId="{5BEE1F4D-D5C3-0546-9A70-2A25386C5FD3}">
      <dgm:prSet/>
      <dgm:spPr/>
      <dgm:t>
        <a:bodyPr/>
        <a:lstStyle/>
        <a:p>
          <a:endParaRPr lang="en-US"/>
        </a:p>
      </dgm:t>
    </dgm:pt>
    <dgm:pt modelId="{A0000AFB-0895-7440-B365-EC26C2095BD2}">
      <dgm:prSet phldrT="[Text]"/>
      <dgm:spPr/>
      <dgm:t>
        <a:bodyPr/>
        <a:lstStyle/>
        <a:p>
          <a:r>
            <a:rPr lang="en-US" dirty="0"/>
            <a:t>Common cause</a:t>
          </a:r>
        </a:p>
      </dgm:t>
    </dgm:pt>
    <dgm:pt modelId="{2A3F3756-433F-7140-A356-AC07F5172CDB}" type="parTrans" cxnId="{670EE36F-5A36-C04D-B5AA-559710D067EF}">
      <dgm:prSet/>
      <dgm:spPr/>
      <dgm:t>
        <a:bodyPr/>
        <a:lstStyle/>
        <a:p>
          <a:endParaRPr lang="en-US"/>
        </a:p>
      </dgm:t>
    </dgm:pt>
    <dgm:pt modelId="{1B159145-8F27-C44D-8581-A24DDE8B14DB}" type="sibTrans" cxnId="{670EE36F-5A36-C04D-B5AA-559710D067EF}">
      <dgm:prSet/>
      <dgm:spPr/>
      <dgm:t>
        <a:bodyPr/>
        <a:lstStyle/>
        <a:p>
          <a:endParaRPr lang="en-US"/>
        </a:p>
      </dgm:t>
    </dgm:pt>
    <dgm:pt modelId="{882D7ED8-827E-8242-87ED-C5EA69A9BED5}">
      <dgm:prSet phldrT="[Text]"/>
      <dgm:spPr/>
      <dgm:t>
        <a:bodyPr/>
        <a:lstStyle/>
        <a:p>
          <a:pPr rtl="0"/>
          <a:r>
            <a:rPr lang="en-US" dirty="0"/>
            <a:t>"Watch and wait"</a:t>
          </a:r>
        </a:p>
      </dgm:t>
    </dgm:pt>
    <dgm:pt modelId="{95446A8F-24C3-1846-868C-B57552BD797C}" type="parTrans" cxnId="{EA9F76F7-5E86-A04F-A29F-9C803A21784B}">
      <dgm:prSet/>
      <dgm:spPr/>
      <dgm:t>
        <a:bodyPr/>
        <a:lstStyle/>
        <a:p>
          <a:endParaRPr lang="en-US"/>
        </a:p>
      </dgm:t>
    </dgm:pt>
    <dgm:pt modelId="{E5FCC43B-0C1F-0B4C-801F-9225BA3E3A94}" type="sibTrans" cxnId="{EA9F76F7-5E86-A04F-A29F-9C803A21784B}">
      <dgm:prSet/>
      <dgm:spPr/>
      <dgm:t>
        <a:bodyPr/>
        <a:lstStyle/>
        <a:p>
          <a:endParaRPr lang="en-US"/>
        </a:p>
      </dgm:t>
    </dgm:pt>
    <dgm:pt modelId="{1A5D70A0-8F42-ED46-B19E-A9228EE693D8}">
      <dgm:prSet phldrT="[Text]"/>
      <dgm:spPr/>
      <dgm:t>
        <a:bodyPr/>
        <a:lstStyle/>
        <a:p>
          <a:pPr rtl="0"/>
          <a:r>
            <a:rPr lang="en-US" dirty="0"/>
            <a:t>"I can't do anything [more] for you"</a:t>
          </a:r>
        </a:p>
      </dgm:t>
    </dgm:pt>
    <dgm:pt modelId="{A5632E10-AC8E-3548-885E-B7F7D7200D7F}" type="parTrans" cxnId="{F4A1033D-2D33-834F-B0AE-097F365EF4D7}">
      <dgm:prSet/>
      <dgm:spPr/>
      <dgm:t>
        <a:bodyPr/>
        <a:lstStyle/>
        <a:p>
          <a:endParaRPr lang="en-US"/>
        </a:p>
      </dgm:t>
    </dgm:pt>
    <dgm:pt modelId="{1F99437E-0A94-1A45-8665-A81414C726E5}" type="sibTrans" cxnId="{F4A1033D-2D33-834F-B0AE-097F365EF4D7}">
      <dgm:prSet/>
      <dgm:spPr/>
      <dgm:t>
        <a:bodyPr/>
        <a:lstStyle/>
        <a:p>
          <a:endParaRPr lang="en-US"/>
        </a:p>
      </dgm:t>
    </dgm:pt>
    <dgm:pt modelId="{902DAB76-C179-0641-A1A0-B66DBDEA1134}">
      <dgm:prSet phldrT="[Text]"/>
      <dgm:spPr/>
      <dgm:t>
        <a:bodyPr/>
        <a:lstStyle/>
        <a:p>
          <a:pPr rtl="0"/>
          <a:r>
            <a:rPr lang="en-US" dirty="0"/>
            <a:t>Knowledge flows upward</a:t>
          </a:r>
        </a:p>
      </dgm:t>
    </dgm:pt>
    <dgm:pt modelId="{D04E5F25-4730-1146-995D-4B34FD192D9F}" type="parTrans" cxnId="{630FE797-EDDC-2343-8CD6-D74DE1CA675A}">
      <dgm:prSet/>
      <dgm:spPr/>
      <dgm:t>
        <a:bodyPr/>
        <a:lstStyle/>
        <a:p>
          <a:endParaRPr lang="en-US"/>
        </a:p>
      </dgm:t>
    </dgm:pt>
    <dgm:pt modelId="{ED3963C2-43B0-0B46-982A-B49384313869}" type="sibTrans" cxnId="{630FE797-EDDC-2343-8CD6-D74DE1CA675A}">
      <dgm:prSet/>
      <dgm:spPr/>
      <dgm:t>
        <a:bodyPr/>
        <a:lstStyle/>
        <a:p>
          <a:endParaRPr lang="en-US"/>
        </a:p>
      </dgm:t>
    </dgm:pt>
    <dgm:pt modelId="{58CE17FB-F901-6B41-8B74-9F4BEB40F991}">
      <dgm:prSet phldrT="[Text]"/>
      <dgm:spPr/>
      <dgm:t>
        <a:bodyPr/>
        <a:lstStyle/>
        <a:p>
          <a:pPr rtl="0"/>
          <a:r>
            <a:rPr lang="en-US" dirty="0"/>
            <a:t>"Accessible" accommodations</a:t>
          </a:r>
        </a:p>
      </dgm:t>
    </dgm:pt>
    <dgm:pt modelId="{EA8EFFD7-CE08-6642-8071-53940079E730}" type="parTrans" cxnId="{762C719A-443E-CE43-9663-13C68FF13D12}">
      <dgm:prSet/>
      <dgm:spPr/>
      <dgm:t>
        <a:bodyPr/>
        <a:lstStyle/>
        <a:p>
          <a:endParaRPr lang="en-US"/>
        </a:p>
      </dgm:t>
    </dgm:pt>
    <dgm:pt modelId="{81148C6D-E40C-D54F-82C6-1F76F063760F}" type="sibTrans" cxnId="{762C719A-443E-CE43-9663-13C68FF13D12}">
      <dgm:prSet/>
      <dgm:spPr/>
      <dgm:t>
        <a:bodyPr/>
        <a:lstStyle/>
        <a:p>
          <a:endParaRPr lang="en-US"/>
        </a:p>
      </dgm:t>
    </dgm:pt>
    <dgm:pt modelId="{5CC949C4-7649-224B-9E97-081D6D85F649}" type="pres">
      <dgm:prSet presAssocID="{F4A4A285-D256-AF4C-85FB-FB9E480C0CFF}" presName="hierChild1" presStyleCnt="0">
        <dgm:presLayoutVars>
          <dgm:orgChart val="1"/>
          <dgm:chPref val="1"/>
          <dgm:dir/>
          <dgm:animOne val="branch"/>
          <dgm:animLvl val="lvl"/>
          <dgm:resizeHandles/>
        </dgm:presLayoutVars>
      </dgm:prSet>
      <dgm:spPr/>
    </dgm:pt>
    <dgm:pt modelId="{D5BC767B-38E2-084D-A944-AD75F7F0EA84}" type="pres">
      <dgm:prSet presAssocID="{F29BBF19-C14E-A141-BCB5-6EAAB665058F}" presName="hierRoot1" presStyleCnt="0">
        <dgm:presLayoutVars>
          <dgm:hierBranch val="init"/>
        </dgm:presLayoutVars>
      </dgm:prSet>
      <dgm:spPr/>
    </dgm:pt>
    <dgm:pt modelId="{8D478825-315C-3F4C-9DAB-C649C58E75D6}" type="pres">
      <dgm:prSet presAssocID="{F29BBF19-C14E-A141-BCB5-6EAAB665058F}" presName="rootComposite1" presStyleCnt="0"/>
      <dgm:spPr/>
    </dgm:pt>
    <dgm:pt modelId="{E85422E5-4D97-1D45-953F-0ADF1C09ACEC}" type="pres">
      <dgm:prSet presAssocID="{F29BBF19-C14E-A141-BCB5-6EAAB665058F}" presName="rootText1" presStyleLbl="node0" presStyleIdx="0" presStyleCnt="1">
        <dgm:presLayoutVars>
          <dgm:chPref val="3"/>
        </dgm:presLayoutVars>
      </dgm:prSet>
      <dgm:spPr/>
    </dgm:pt>
    <dgm:pt modelId="{9FBF087D-E5E6-5B45-90F3-77225DD42242}" type="pres">
      <dgm:prSet presAssocID="{F29BBF19-C14E-A141-BCB5-6EAAB665058F}" presName="rootConnector1" presStyleLbl="node1" presStyleIdx="0" presStyleCnt="0"/>
      <dgm:spPr/>
    </dgm:pt>
    <dgm:pt modelId="{B61FC403-9B45-6844-927A-AA231291E35B}" type="pres">
      <dgm:prSet presAssocID="{F29BBF19-C14E-A141-BCB5-6EAAB665058F}" presName="hierChild2" presStyleCnt="0"/>
      <dgm:spPr/>
    </dgm:pt>
    <dgm:pt modelId="{83188DFC-3E41-B446-BBBD-6A018582C530}" type="pres">
      <dgm:prSet presAssocID="{6FA79E59-165A-C144-A218-46F84300EF61}" presName="Name37" presStyleLbl="parChTrans1D2" presStyleIdx="0" presStyleCnt="6"/>
      <dgm:spPr/>
    </dgm:pt>
    <dgm:pt modelId="{1A4CC463-AEFE-8E4F-B0EA-E362D9DC9966}" type="pres">
      <dgm:prSet presAssocID="{4E9C44B8-EC64-044A-9749-D6B405CB76BF}" presName="hierRoot2" presStyleCnt="0">
        <dgm:presLayoutVars>
          <dgm:hierBranch val="init"/>
        </dgm:presLayoutVars>
      </dgm:prSet>
      <dgm:spPr/>
    </dgm:pt>
    <dgm:pt modelId="{4F9BA195-EA6A-BA47-8827-91E0C510A903}" type="pres">
      <dgm:prSet presAssocID="{4E9C44B8-EC64-044A-9749-D6B405CB76BF}" presName="rootComposite" presStyleCnt="0"/>
      <dgm:spPr/>
    </dgm:pt>
    <dgm:pt modelId="{4937819E-E540-3C48-803E-0A19BF38E562}" type="pres">
      <dgm:prSet presAssocID="{4E9C44B8-EC64-044A-9749-D6B405CB76BF}" presName="rootText" presStyleLbl="node2" presStyleIdx="0" presStyleCnt="6">
        <dgm:presLayoutVars>
          <dgm:chPref val="3"/>
        </dgm:presLayoutVars>
      </dgm:prSet>
      <dgm:spPr/>
    </dgm:pt>
    <dgm:pt modelId="{E3CFC6F6-FF74-D54D-B659-CA29C0C54C87}" type="pres">
      <dgm:prSet presAssocID="{4E9C44B8-EC64-044A-9749-D6B405CB76BF}" presName="rootConnector" presStyleLbl="node2" presStyleIdx="0" presStyleCnt="6"/>
      <dgm:spPr/>
    </dgm:pt>
    <dgm:pt modelId="{F710231C-23CC-174C-8137-7F41EA5F652B}" type="pres">
      <dgm:prSet presAssocID="{4E9C44B8-EC64-044A-9749-D6B405CB76BF}" presName="hierChild4" presStyleCnt="0"/>
      <dgm:spPr/>
    </dgm:pt>
    <dgm:pt modelId="{F5134D49-3907-3B47-A6E6-7AFBB7F2155D}" type="pres">
      <dgm:prSet presAssocID="{4E9C44B8-EC64-044A-9749-D6B405CB76BF}" presName="hierChild5" presStyleCnt="0"/>
      <dgm:spPr/>
    </dgm:pt>
    <dgm:pt modelId="{A262CF6F-6584-5249-A19F-199EA0DEFC59}" type="pres">
      <dgm:prSet presAssocID="{2A3F3756-433F-7140-A356-AC07F5172CDB}" presName="Name37" presStyleLbl="parChTrans1D2" presStyleIdx="1" presStyleCnt="6"/>
      <dgm:spPr/>
    </dgm:pt>
    <dgm:pt modelId="{5B013F2F-332A-F74F-8741-B0BEAA6675D1}" type="pres">
      <dgm:prSet presAssocID="{A0000AFB-0895-7440-B365-EC26C2095BD2}" presName="hierRoot2" presStyleCnt="0">
        <dgm:presLayoutVars>
          <dgm:hierBranch val="init"/>
        </dgm:presLayoutVars>
      </dgm:prSet>
      <dgm:spPr/>
    </dgm:pt>
    <dgm:pt modelId="{103D8ABF-5C23-1343-8699-CB3321499786}" type="pres">
      <dgm:prSet presAssocID="{A0000AFB-0895-7440-B365-EC26C2095BD2}" presName="rootComposite" presStyleCnt="0"/>
      <dgm:spPr/>
    </dgm:pt>
    <dgm:pt modelId="{BD511447-D268-3847-BA07-7402DE037E07}" type="pres">
      <dgm:prSet presAssocID="{A0000AFB-0895-7440-B365-EC26C2095BD2}" presName="rootText" presStyleLbl="node2" presStyleIdx="1" presStyleCnt="6">
        <dgm:presLayoutVars>
          <dgm:chPref val="3"/>
        </dgm:presLayoutVars>
      </dgm:prSet>
      <dgm:spPr/>
    </dgm:pt>
    <dgm:pt modelId="{2549BDE3-EE71-E84E-9535-C6129E4F3ADD}" type="pres">
      <dgm:prSet presAssocID="{A0000AFB-0895-7440-B365-EC26C2095BD2}" presName="rootConnector" presStyleLbl="node2" presStyleIdx="1" presStyleCnt="6"/>
      <dgm:spPr/>
    </dgm:pt>
    <dgm:pt modelId="{528E52CD-4BB3-0C4D-9B26-8ED63EDEC807}" type="pres">
      <dgm:prSet presAssocID="{A0000AFB-0895-7440-B365-EC26C2095BD2}" presName="hierChild4" presStyleCnt="0"/>
      <dgm:spPr/>
    </dgm:pt>
    <dgm:pt modelId="{EA1F5686-A09E-4C4A-BD31-D524DB8A148F}" type="pres">
      <dgm:prSet presAssocID="{A0000AFB-0895-7440-B365-EC26C2095BD2}" presName="hierChild5" presStyleCnt="0"/>
      <dgm:spPr/>
    </dgm:pt>
    <dgm:pt modelId="{B45AB733-505A-DA41-A4BE-8911CB9D8235}" type="pres">
      <dgm:prSet presAssocID="{95446A8F-24C3-1846-868C-B57552BD797C}" presName="Name37" presStyleLbl="parChTrans1D2" presStyleIdx="2" presStyleCnt="6"/>
      <dgm:spPr/>
    </dgm:pt>
    <dgm:pt modelId="{6EF7FE10-ED45-F846-960A-1769E35A3B47}" type="pres">
      <dgm:prSet presAssocID="{882D7ED8-827E-8242-87ED-C5EA69A9BED5}" presName="hierRoot2" presStyleCnt="0">
        <dgm:presLayoutVars>
          <dgm:hierBranch val="init"/>
        </dgm:presLayoutVars>
      </dgm:prSet>
      <dgm:spPr/>
    </dgm:pt>
    <dgm:pt modelId="{F8B6A9DC-F564-B249-94AA-42BDAFFEDE46}" type="pres">
      <dgm:prSet presAssocID="{882D7ED8-827E-8242-87ED-C5EA69A9BED5}" presName="rootComposite" presStyleCnt="0"/>
      <dgm:spPr/>
    </dgm:pt>
    <dgm:pt modelId="{624F34A9-783B-CC41-9725-0C70511CD9DB}" type="pres">
      <dgm:prSet presAssocID="{882D7ED8-827E-8242-87ED-C5EA69A9BED5}" presName="rootText" presStyleLbl="node2" presStyleIdx="2" presStyleCnt="6">
        <dgm:presLayoutVars>
          <dgm:chPref val="3"/>
        </dgm:presLayoutVars>
      </dgm:prSet>
      <dgm:spPr/>
    </dgm:pt>
    <dgm:pt modelId="{D7BEBB9A-D523-D140-A899-D3E48CB887C7}" type="pres">
      <dgm:prSet presAssocID="{882D7ED8-827E-8242-87ED-C5EA69A9BED5}" presName="rootConnector" presStyleLbl="node2" presStyleIdx="2" presStyleCnt="6"/>
      <dgm:spPr/>
    </dgm:pt>
    <dgm:pt modelId="{652D98CF-04C0-5042-8FF5-65A0F5D65C12}" type="pres">
      <dgm:prSet presAssocID="{882D7ED8-827E-8242-87ED-C5EA69A9BED5}" presName="hierChild4" presStyleCnt="0"/>
      <dgm:spPr/>
    </dgm:pt>
    <dgm:pt modelId="{C93A88B5-8B18-0146-81DB-9505CF072A77}" type="pres">
      <dgm:prSet presAssocID="{882D7ED8-827E-8242-87ED-C5EA69A9BED5}" presName="hierChild5" presStyleCnt="0"/>
      <dgm:spPr/>
    </dgm:pt>
    <dgm:pt modelId="{D49E65F9-A838-3C4E-93D4-133FDAD35651}" type="pres">
      <dgm:prSet presAssocID="{A5632E10-AC8E-3548-885E-B7F7D7200D7F}" presName="Name37" presStyleLbl="parChTrans1D2" presStyleIdx="3" presStyleCnt="6"/>
      <dgm:spPr/>
    </dgm:pt>
    <dgm:pt modelId="{1619BE15-9A76-B540-A02B-3858DA7F4DE3}" type="pres">
      <dgm:prSet presAssocID="{1A5D70A0-8F42-ED46-B19E-A9228EE693D8}" presName="hierRoot2" presStyleCnt="0">
        <dgm:presLayoutVars>
          <dgm:hierBranch val="init"/>
        </dgm:presLayoutVars>
      </dgm:prSet>
      <dgm:spPr/>
    </dgm:pt>
    <dgm:pt modelId="{93E23B26-0BA3-A842-82D6-DB23729D2F6A}" type="pres">
      <dgm:prSet presAssocID="{1A5D70A0-8F42-ED46-B19E-A9228EE693D8}" presName="rootComposite" presStyleCnt="0"/>
      <dgm:spPr/>
    </dgm:pt>
    <dgm:pt modelId="{202C637B-0932-F742-A432-2001BDF76931}" type="pres">
      <dgm:prSet presAssocID="{1A5D70A0-8F42-ED46-B19E-A9228EE693D8}" presName="rootText" presStyleLbl="node2" presStyleIdx="3" presStyleCnt="6">
        <dgm:presLayoutVars>
          <dgm:chPref val="3"/>
        </dgm:presLayoutVars>
      </dgm:prSet>
      <dgm:spPr/>
    </dgm:pt>
    <dgm:pt modelId="{F2B3B244-D0E1-C647-8BC0-B938FA6BB921}" type="pres">
      <dgm:prSet presAssocID="{1A5D70A0-8F42-ED46-B19E-A9228EE693D8}" presName="rootConnector" presStyleLbl="node2" presStyleIdx="3" presStyleCnt="6"/>
      <dgm:spPr/>
    </dgm:pt>
    <dgm:pt modelId="{EB811181-F027-9A48-B97F-244EAE98FF83}" type="pres">
      <dgm:prSet presAssocID="{1A5D70A0-8F42-ED46-B19E-A9228EE693D8}" presName="hierChild4" presStyleCnt="0"/>
      <dgm:spPr/>
    </dgm:pt>
    <dgm:pt modelId="{6E329F0E-916E-F34B-B555-7753402BD08E}" type="pres">
      <dgm:prSet presAssocID="{1A5D70A0-8F42-ED46-B19E-A9228EE693D8}" presName="hierChild5" presStyleCnt="0"/>
      <dgm:spPr/>
    </dgm:pt>
    <dgm:pt modelId="{3545B6E5-75F2-B848-88D4-2BE0BF3BD225}" type="pres">
      <dgm:prSet presAssocID="{D04E5F25-4730-1146-995D-4B34FD192D9F}" presName="Name37" presStyleLbl="parChTrans1D2" presStyleIdx="4" presStyleCnt="6"/>
      <dgm:spPr/>
    </dgm:pt>
    <dgm:pt modelId="{CFDDFBF1-9CD4-0A4B-8024-47F0AC861698}" type="pres">
      <dgm:prSet presAssocID="{902DAB76-C179-0641-A1A0-B66DBDEA1134}" presName="hierRoot2" presStyleCnt="0">
        <dgm:presLayoutVars>
          <dgm:hierBranch val="init"/>
        </dgm:presLayoutVars>
      </dgm:prSet>
      <dgm:spPr/>
    </dgm:pt>
    <dgm:pt modelId="{4481FF1C-7773-0746-974B-5739B90FF5BA}" type="pres">
      <dgm:prSet presAssocID="{902DAB76-C179-0641-A1A0-B66DBDEA1134}" presName="rootComposite" presStyleCnt="0"/>
      <dgm:spPr/>
    </dgm:pt>
    <dgm:pt modelId="{2AE582FE-B26D-FE40-A90D-7F58C8A931CE}" type="pres">
      <dgm:prSet presAssocID="{902DAB76-C179-0641-A1A0-B66DBDEA1134}" presName="rootText" presStyleLbl="node2" presStyleIdx="4" presStyleCnt="6">
        <dgm:presLayoutVars>
          <dgm:chPref val="3"/>
        </dgm:presLayoutVars>
      </dgm:prSet>
      <dgm:spPr/>
    </dgm:pt>
    <dgm:pt modelId="{313883B3-205F-694F-86F8-60751BB5A8A7}" type="pres">
      <dgm:prSet presAssocID="{902DAB76-C179-0641-A1A0-B66DBDEA1134}" presName="rootConnector" presStyleLbl="node2" presStyleIdx="4" presStyleCnt="6"/>
      <dgm:spPr/>
    </dgm:pt>
    <dgm:pt modelId="{2C43D3D9-D5BB-1741-8127-F1EADBB43E91}" type="pres">
      <dgm:prSet presAssocID="{902DAB76-C179-0641-A1A0-B66DBDEA1134}" presName="hierChild4" presStyleCnt="0"/>
      <dgm:spPr/>
    </dgm:pt>
    <dgm:pt modelId="{6397DDC9-37AC-114C-A067-20116713F406}" type="pres">
      <dgm:prSet presAssocID="{902DAB76-C179-0641-A1A0-B66DBDEA1134}" presName="hierChild5" presStyleCnt="0"/>
      <dgm:spPr/>
    </dgm:pt>
    <dgm:pt modelId="{F810E00A-DCB8-0F44-81C3-59B7E349BF9B}" type="pres">
      <dgm:prSet presAssocID="{EA8EFFD7-CE08-6642-8071-53940079E730}" presName="Name37" presStyleLbl="parChTrans1D2" presStyleIdx="5" presStyleCnt="6"/>
      <dgm:spPr/>
    </dgm:pt>
    <dgm:pt modelId="{9B1ECBEE-F6F7-D742-8F91-7DD130211F97}" type="pres">
      <dgm:prSet presAssocID="{58CE17FB-F901-6B41-8B74-9F4BEB40F991}" presName="hierRoot2" presStyleCnt="0">
        <dgm:presLayoutVars>
          <dgm:hierBranch val="init"/>
        </dgm:presLayoutVars>
      </dgm:prSet>
      <dgm:spPr/>
    </dgm:pt>
    <dgm:pt modelId="{310B9364-AD8C-0E44-B692-591E5B65076D}" type="pres">
      <dgm:prSet presAssocID="{58CE17FB-F901-6B41-8B74-9F4BEB40F991}" presName="rootComposite" presStyleCnt="0"/>
      <dgm:spPr/>
    </dgm:pt>
    <dgm:pt modelId="{6AED00CF-D266-2249-B1DA-4723E1E30681}" type="pres">
      <dgm:prSet presAssocID="{58CE17FB-F901-6B41-8B74-9F4BEB40F991}" presName="rootText" presStyleLbl="node2" presStyleIdx="5" presStyleCnt="6">
        <dgm:presLayoutVars>
          <dgm:chPref val="3"/>
        </dgm:presLayoutVars>
      </dgm:prSet>
      <dgm:spPr/>
    </dgm:pt>
    <dgm:pt modelId="{04017BC3-9A33-A143-8641-B9F81837CE34}" type="pres">
      <dgm:prSet presAssocID="{58CE17FB-F901-6B41-8B74-9F4BEB40F991}" presName="rootConnector" presStyleLbl="node2" presStyleIdx="5" presStyleCnt="6"/>
      <dgm:spPr/>
    </dgm:pt>
    <dgm:pt modelId="{2A41CCB3-1788-4D43-91A4-12BD4F769481}" type="pres">
      <dgm:prSet presAssocID="{58CE17FB-F901-6B41-8B74-9F4BEB40F991}" presName="hierChild4" presStyleCnt="0"/>
      <dgm:spPr/>
    </dgm:pt>
    <dgm:pt modelId="{2E9A9088-F2EF-AC4E-A4C0-71993FA899B0}" type="pres">
      <dgm:prSet presAssocID="{58CE17FB-F901-6B41-8B74-9F4BEB40F991}" presName="hierChild5" presStyleCnt="0"/>
      <dgm:spPr/>
    </dgm:pt>
    <dgm:pt modelId="{232FE557-80E4-984E-82EA-CA0B25F43C99}" type="pres">
      <dgm:prSet presAssocID="{F29BBF19-C14E-A141-BCB5-6EAAB665058F}" presName="hierChild3" presStyleCnt="0"/>
      <dgm:spPr/>
    </dgm:pt>
  </dgm:ptLst>
  <dgm:cxnLst>
    <dgm:cxn modelId="{C5E5B923-2C58-EA4A-8867-83C1625B0844}" srcId="{F4A4A285-D256-AF4C-85FB-FB9E480C0CFF}" destId="{F29BBF19-C14E-A141-BCB5-6EAAB665058F}" srcOrd="0" destOrd="0" parTransId="{59E23C16-9B4E-7340-8E66-3F3F1FEB3A66}" sibTransId="{14C6CA4F-61C0-7240-BD11-2CF48A5E15DF}"/>
    <dgm:cxn modelId="{97FABC2D-15AF-2443-8AC7-520F74E8F688}" type="presOf" srcId="{58CE17FB-F901-6B41-8B74-9F4BEB40F991}" destId="{6AED00CF-D266-2249-B1DA-4723E1E30681}" srcOrd="0" destOrd="0" presId="urn:microsoft.com/office/officeart/2005/8/layout/orgChart1"/>
    <dgm:cxn modelId="{FFE1B22E-8FC3-3042-A448-C4D2A858BF67}" type="presOf" srcId="{58CE17FB-F901-6B41-8B74-9F4BEB40F991}" destId="{04017BC3-9A33-A143-8641-B9F81837CE34}" srcOrd="1" destOrd="0" presId="urn:microsoft.com/office/officeart/2005/8/layout/orgChart1"/>
    <dgm:cxn modelId="{DA98133C-77CA-A94D-BE78-E218BEEE0DB7}" type="presOf" srcId="{D04E5F25-4730-1146-995D-4B34FD192D9F}" destId="{3545B6E5-75F2-B848-88D4-2BE0BF3BD225}" srcOrd="0" destOrd="0" presId="urn:microsoft.com/office/officeart/2005/8/layout/orgChart1"/>
    <dgm:cxn modelId="{F4A1033D-2D33-834F-B0AE-097F365EF4D7}" srcId="{F29BBF19-C14E-A141-BCB5-6EAAB665058F}" destId="{1A5D70A0-8F42-ED46-B19E-A9228EE693D8}" srcOrd="3" destOrd="0" parTransId="{A5632E10-AC8E-3548-885E-B7F7D7200D7F}" sibTransId="{1F99437E-0A94-1A45-8665-A81414C726E5}"/>
    <dgm:cxn modelId="{73ABED43-83FB-6542-9EFB-29E70024F7EF}" type="presOf" srcId="{F29BBF19-C14E-A141-BCB5-6EAAB665058F}" destId="{9FBF087D-E5E6-5B45-90F3-77225DD42242}" srcOrd="1" destOrd="0" presId="urn:microsoft.com/office/officeart/2005/8/layout/orgChart1"/>
    <dgm:cxn modelId="{5BEE1F4D-D5C3-0546-9A70-2A25386C5FD3}" srcId="{F29BBF19-C14E-A141-BCB5-6EAAB665058F}" destId="{4E9C44B8-EC64-044A-9749-D6B405CB76BF}" srcOrd="0" destOrd="0" parTransId="{6FA79E59-165A-C144-A218-46F84300EF61}" sibTransId="{28367EF0-DD6D-0342-9CEF-6B0144D363F1}"/>
    <dgm:cxn modelId="{670EE36F-5A36-C04D-B5AA-559710D067EF}" srcId="{F29BBF19-C14E-A141-BCB5-6EAAB665058F}" destId="{A0000AFB-0895-7440-B365-EC26C2095BD2}" srcOrd="1" destOrd="0" parTransId="{2A3F3756-433F-7140-A356-AC07F5172CDB}" sibTransId="{1B159145-8F27-C44D-8581-A24DDE8B14DB}"/>
    <dgm:cxn modelId="{B36B2E79-C0E1-9A44-95AF-F045155942DA}" type="presOf" srcId="{EA8EFFD7-CE08-6642-8071-53940079E730}" destId="{F810E00A-DCB8-0F44-81C3-59B7E349BF9B}" srcOrd="0" destOrd="0" presId="urn:microsoft.com/office/officeart/2005/8/layout/orgChart1"/>
    <dgm:cxn modelId="{4D33467B-5197-A541-BF29-4F4A0EA046B9}" type="presOf" srcId="{1A5D70A0-8F42-ED46-B19E-A9228EE693D8}" destId="{F2B3B244-D0E1-C647-8BC0-B938FA6BB921}" srcOrd="1" destOrd="0" presId="urn:microsoft.com/office/officeart/2005/8/layout/orgChart1"/>
    <dgm:cxn modelId="{54509B84-C204-114E-8950-912AFB487FFD}" type="presOf" srcId="{902DAB76-C179-0641-A1A0-B66DBDEA1134}" destId="{313883B3-205F-694F-86F8-60751BB5A8A7}" srcOrd="1" destOrd="0" presId="urn:microsoft.com/office/officeart/2005/8/layout/orgChart1"/>
    <dgm:cxn modelId="{145E0085-DEEB-DD44-86D7-C8BB556AE678}" type="presOf" srcId="{4E9C44B8-EC64-044A-9749-D6B405CB76BF}" destId="{4937819E-E540-3C48-803E-0A19BF38E562}" srcOrd="0" destOrd="0" presId="urn:microsoft.com/office/officeart/2005/8/layout/orgChart1"/>
    <dgm:cxn modelId="{94C2F187-5CBF-E94D-8F5F-51D9588C991C}" type="presOf" srcId="{882D7ED8-827E-8242-87ED-C5EA69A9BED5}" destId="{D7BEBB9A-D523-D140-A899-D3E48CB887C7}" srcOrd="1" destOrd="0" presId="urn:microsoft.com/office/officeart/2005/8/layout/orgChart1"/>
    <dgm:cxn modelId="{9933F38B-B6A4-574C-97CF-E04DFC3CEF30}" type="presOf" srcId="{A0000AFB-0895-7440-B365-EC26C2095BD2}" destId="{2549BDE3-EE71-E84E-9535-C6129E4F3ADD}" srcOrd="1" destOrd="0" presId="urn:microsoft.com/office/officeart/2005/8/layout/orgChart1"/>
    <dgm:cxn modelId="{222CC58E-03E4-474C-A4D2-4F0B864DADF4}" type="presOf" srcId="{F4A4A285-D256-AF4C-85FB-FB9E480C0CFF}" destId="{5CC949C4-7649-224B-9E97-081D6D85F649}" srcOrd="0" destOrd="0" presId="urn:microsoft.com/office/officeart/2005/8/layout/orgChart1"/>
    <dgm:cxn modelId="{A5980D95-904B-674D-93E9-5201E889D0FD}" type="presOf" srcId="{2A3F3756-433F-7140-A356-AC07F5172CDB}" destId="{A262CF6F-6584-5249-A19F-199EA0DEFC59}" srcOrd="0" destOrd="0" presId="urn:microsoft.com/office/officeart/2005/8/layout/orgChart1"/>
    <dgm:cxn modelId="{D9E19095-BBDB-BE47-9442-D3FC01ADBA5C}" type="presOf" srcId="{F29BBF19-C14E-A141-BCB5-6EAAB665058F}" destId="{E85422E5-4D97-1D45-953F-0ADF1C09ACEC}" srcOrd="0" destOrd="0" presId="urn:microsoft.com/office/officeart/2005/8/layout/orgChart1"/>
    <dgm:cxn modelId="{630FE797-EDDC-2343-8CD6-D74DE1CA675A}" srcId="{F29BBF19-C14E-A141-BCB5-6EAAB665058F}" destId="{902DAB76-C179-0641-A1A0-B66DBDEA1134}" srcOrd="4" destOrd="0" parTransId="{D04E5F25-4730-1146-995D-4B34FD192D9F}" sibTransId="{ED3963C2-43B0-0B46-982A-B49384313869}"/>
    <dgm:cxn modelId="{762C719A-443E-CE43-9663-13C68FF13D12}" srcId="{F29BBF19-C14E-A141-BCB5-6EAAB665058F}" destId="{58CE17FB-F901-6B41-8B74-9F4BEB40F991}" srcOrd="5" destOrd="0" parTransId="{EA8EFFD7-CE08-6642-8071-53940079E730}" sibTransId="{81148C6D-E40C-D54F-82C6-1F76F063760F}"/>
    <dgm:cxn modelId="{9FD3AFAB-A69D-BC45-BF34-1A77EA2C28FD}" type="presOf" srcId="{A5632E10-AC8E-3548-885E-B7F7D7200D7F}" destId="{D49E65F9-A838-3C4E-93D4-133FDAD35651}" srcOrd="0" destOrd="0" presId="urn:microsoft.com/office/officeart/2005/8/layout/orgChart1"/>
    <dgm:cxn modelId="{9C6C8FB1-6D78-5E49-9054-73FD5AE635E7}" type="presOf" srcId="{4E9C44B8-EC64-044A-9749-D6B405CB76BF}" destId="{E3CFC6F6-FF74-D54D-B659-CA29C0C54C87}" srcOrd="1" destOrd="0" presId="urn:microsoft.com/office/officeart/2005/8/layout/orgChart1"/>
    <dgm:cxn modelId="{C13484B8-1F2A-0146-B3CC-E54B793852F6}" type="presOf" srcId="{A0000AFB-0895-7440-B365-EC26C2095BD2}" destId="{BD511447-D268-3847-BA07-7402DE037E07}" srcOrd="0" destOrd="0" presId="urn:microsoft.com/office/officeart/2005/8/layout/orgChart1"/>
    <dgm:cxn modelId="{147789BE-D30F-D040-9BDE-FC0698C2D878}" type="presOf" srcId="{1A5D70A0-8F42-ED46-B19E-A9228EE693D8}" destId="{202C637B-0932-F742-A432-2001BDF76931}" srcOrd="0" destOrd="0" presId="urn:microsoft.com/office/officeart/2005/8/layout/orgChart1"/>
    <dgm:cxn modelId="{A39298D5-FDF9-B949-AD45-FDBA0E075B4C}" type="presOf" srcId="{6FA79E59-165A-C144-A218-46F84300EF61}" destId="{83188DFC-3E41-B446-BBBD-6A018582C530}" srcOrd="0" destOrd="0" presId="urn:microsoft.com/office/officeart/2005/8/layout/orgChart1"/>
    <dgm:cxn modelId="{D73DC7DB-EB78-5C4D-87D7-63D04D808252}" type="presOf" srcId="{902DAB76-C179-0641-A1A0-B66DBDEA1134}" destId="{2AE582FE-B26D-FE40-A90D-7F58C8A931CE}" srcOrd="0" destOrd="0" presId="urn:microsoft.com/office/officeart/2005/8/layout/orgChart1"/>
    <dgm:cxn modelId="{531619E4-287A-AD4E-8F1B-CB6DEA4B4DF4}" type="presOf" srcId="{882D7ED8-827E-8242-87ED-C5EA69A9BED5}" destId="{624F34A9-783B-CC41-9725-0C70511CD9DB}" srcOrd="0" destOrd="0" presId="urn:microsoft.com/office/officeart/2005/8/layout/orgChart1"/>
    <dgm:cxn modelId="{80451FEF-6CC4-714E-A8F2-29A960C76819}" type="presOf" srcId="{95446A8F-24C3-1846-868C-B57552BD797C}" destId="{B45AB733-505A-DA41-A4BE-8911CB9D8235}" srcOrd="0" destOrd="0" presId="urn:microsoft.com/office/officeart/2005/8/layout/orgChart1"/>
    <dgm:cxn modelId="{EA9F76F7-5E86-A04F-A29F-9C803A21784B}" srcId="{F29BBF19-C14E-A141-BCB5-6EAAB665058F}" destId="{882D7ED8-827E-8242-87ED-C5EA69A9BED5}" srcOrd="2" destOrd="0" parTransId="{95446A8F-24C3-1846-868C-B57552BD797C}" sibTransId="{E5FCC43B-0C1F-0B4C-801F-9225BA3E3A94}"/>
    <dgm:cxn modelId="{0FF60C29-DD34-D34B-A603-D64F4255D88C}" type="presParOf" srcId="{5CC949C4-7649-224B-9E97-081D6D85F649}" destId="{D5BC767B-38E2-084D-A944-AD75F7F0EA84}" srcOrd="0" destOrd="0" presId="urn:microsoft.com/office/officeart/2005/8/layout/orgChart1"/>
    <dgm:cxn modelId="{ADFEB692-918C-C143-902E-8D717B4F915E}" type="presParOf" srcId="{D5BC767B-38E2-084D-A944-AD75F7F0EA84}" destId="{8D478825-315C-3F4C-9DAB-C649C58E75D6}" srcOrd="0" destOrd="0" presId="urn:microsoft.com/office/officeart/2005/8/layout/orgChart1"/>
    <dgm:cxn modelId="{64516FC6-496A-E84F-9FC7-404110C1D9FA}" type="presParOf" srcId="{8D478825-315C-3F4C-9DAB-C649C58E75D6}" destId="{E85422E5-4D97-1D45-953F-0ADF1C09ACEC}" srcOrd="0" destOrd="0" presId="urn:microsoft.com/office/officeart/2005/8/layout/orgChart1"/>
    <dgm:cxn modelId="{AC1954F7-5905-5746-8499-F297E236CB24}" type="presParOf" srcId="{8D478825-315C-3F4C-9DAB-C649C58E75D6}" destId="{9FBF087D-E5E6-5B45-90F3-77225DD42242}" srcOrd="1" destOrd="0" presId="urn:microsoft.com/office/officeart/2005/8/layout/orgChart1"/>
    <dgm:cxn modelId="{3E0C3F93-2B23-4F4B-A92F-1AA8B253260A}" type="presParOf" srcId="{D5BC767B-38E2-084D-A944-AD75F7F0EA84}" destId="{B61FC403-9B45-6844-927A-AA231291E35B}" srcOrd="1" destOrd="0" presId="urn:microsoft.com/office/officeart/2005/8/layout/orgChart1"/>
    <dgm:cxn modelId="{F68F2853-C285-0741-B771-6C3849D7CD36}" type="presParOf" srcId="{B61FC403-9B45-6844-927A-AA231291E35B}" destId="{83188DFC-3E41-B446-BBBD-6A018582C530}" srcOrd="0" destOrd="0" presId="urn:microsoft.com/office/officeart/2005/8/layout/orgChart1"/>
    <dgm:cxn modelId="{BB7D1C2C-2E3E-4E4F-84A4-F62B38396531}" type="presParOf" srcId="{B61FC403-9B45-6844-927A-AA231291E35B}" destId="{1A4CC463-AEFE-8E4F-B0EA-E362D9DC9966}" srcOrd="1" destOrd="0" presId="urn:microsoft.com/office/officeart/2005/8/layout/orgChart1"/>
    <dgm:cxn modelId="{B50F8A2A-3093-D043-8C49-7524F8262788}" type="presParOf" srcId="{1A4CC463-AEFE-8E4F-B0EA-E362D9DC9966}" destId="{4F9BA195-EA6A-BA47-8827-91E0C510A903}" srcOrd="0" destOrd="0" presId="urn:microsoft.com/office/officeart/2005/8/layout/orgChart1"/>
    <dgm:cxn modelId="{2C3309FA-FE0A-F04F-9A1E-E0721EE253BB}" type="presParOf" srcId="{4F9BA195-EA6A-BA47-8827-91E0C510A903}" destId="{4937819E-E540-3C48-803E-0A19BF38E562}" srcOrd="0" destOrd="0" presId="urn:microsoft.com/office/officeart/2005/8/layout/orgChart1"/>
    <dgm:cxn modelId="{FEADD1E2-D17D-C849-9089-67F0C76CF2E0}" type="presParOf" srcId="{4F9BA195-EA6A-BA47-8827-91E0C510A903}" destId="{E3CFC6F6-FF74-D54D-B659-CA29C0C54C87}" srcOrd="1" destOrd="0" presId="urn:microsoft.com/office/officeart/2005/8/layout/orgChart1"/>
    <dgm:cxn modelId="{B04DE062-A02B-334A-A1BA-0724E1ECB790}" type="presParOf" srcId="{1A4CC463-AEFE-8E4F-B0EA-E362D9DC9966}" destId="{F710231C-23CC-174C-8137-7F41EA5F652B}" srcOrd="1" destOrd="0" presId="urn:microsoft.com/office/officeart/2005/8/layout/orgChart1"/>
    <dgm:cxn modelId="{F5E02A2E-8F85-3A42-8289-844CAD81585E}" type="presParOf" srcId="{1A4CC463-AEFE-8E4F-B0EA-E362D9DC9966}" destId="{F5134D49-3907-3B47-A6E6-7AFBB7F2155D}" srcOrd="2" destOrd="0" presId="urn:microsoft.com/office/officeart/2005/8/layout/orgChart1"/>
    <dgm:cxn modelId="{396B9E6E-6016-AF4E-9C17-AEE9C0ADF2C9}" type="presParOf" srcId="{B61FC403-9B45-6844-927A-AA231291E35B}" destId="{A262CF6F-6584-5249-A19F-199EA0DEFC59}" srcOrd="2" destOrd="0" presId="urn:microsoft.com/office/officeart/2005/8/layout/orgChart1"/>
    <dgm:cxn modelId="{807F4661-41A3-1348-948E-1158D396C236}" type="presParOf" srcId="{B61FC403-9B45-6844-927A-AA231291E35B}" destId="{5B013F2F-332A-F74F-8741-B0BEAA6675D1}" srcOrd="3" destOrd="0" presId="urn:microsoft.com/office/officeart/2005/8/layout/orgChart1"/>
    <dgm:cxn modelId="{61C98E80-E211-0642-B46C-FD70004A1E4F}" type="presParOf" srcId="{5B013F2F-332A-F74F-8741-B0BEAA6675D1}" destId="{103D8ABF-5C23-1343-8699-CB3321499786}" srcOrd="0" destOrd="0" presId="urn:microsoft.com/office/officeart/2005/8/layout/orgChart1"/>
    <dgm:cxn modelId="{95CEFADF-6DFC-F740-8FC4-2A44C5BE96A3}" type="presParOf" srcId="{103D8ABF-5C23-1343-8699-CB3321499786}" destId="{BD511447-D268-3847-BA07-7402DE037E07}" srcOrd="0" destOrd="0" presId="urn:microsoft.com/office/officeart/2005/8/layout/orgChart1"/>
    <dgm:cxn modelId="{39874046-A594-F043-B9FA-D26AB154B54F}" type="presParOf" srcId="{103D8ABF-5C23-1343-8699-CB3321499786}" destId="{2549BDE3-EE71-E84E-9535-C6129E4F3ADD}" srcOrd="1" destOrd="0" presId="urn:microsoft.com/office/officeart/2005/8/layout/orgChart1"/>
    <dgm:cxn modelId="{2091317C-20FE-C94E-B8FC-EF2CE957BA08}" type="presParOf" srcId="{5B013F2F-332A-F74F-8741-B0BEAA6675D1}" destId="{528E52CD-4BB3-0C4D-9B26-8ED63EDEC807}" srcOrd="1" destOrd="0" presId="urn:microsoft.com/office/officeart/2005/8/layout/orgChart1"/>
    <dgm:cxn modelId="{E7CB21D2-57C4-B84C-B928-E49F0BA49A8C}" type="presParOf" srcId="{5B013F2F-332A-F74F-8741-B0BEAA6675D1}" destId="{EA1F5686-A09E-4C4A-BD31-D524DB8A148F}" srcOrd="2" destOrd="0" presId="urn:microsoft.com/office/officeart/2005/8/layout/orgChart1"/>
    <dgm:cxn modelId="{B5690195-0430-CC4A-B1EF-DC3D38DAD649}" type="presParOf" srcId="{B61FC403-9B45-6844-927A-AA231291E35B}" destId="{B45AB733-505A-DA41-A4BE-8911CB9D8235}" srcOrd="4" destOrd="0" presId="urn:microsoft.com/office/officeart/2005/8/layout/orgChart1"/>
    <dgm:cxn modelId="{9C1118B2-15D0-3046-BB6C-3FBA620E4854}" type="presParOf" srcId="{B61FC403-9B45-6844-927A-AA231291E35B}" destId="{6EF7FE10-ED45-F846-960A-1769E35A3B47}" srcOrd="5" destOrd="0" presId="urn:microsoft.com/office/officeart/2005/8/layout/orgChart1"/>
    <dgm:cxn modelId="{7A8804B2-4ED4-DD48-BBA2-4440CA377E45}" type="presParOf" srcId="{6EF7FE10-ED45-F846-960A-1769E35A3B47}" destId="{F8B6A9DC-F564-B249-94AA-42BDAFFEDE46}" srcOrd="0" destOrd="0" presId="urn:microsoft.com/office/officeart/2005/8/layout/orgChart1"/>
    <dgm:cxn modelId="{1DE083ED-FD6D-724A-A3D5-324993AA2705}" type="presParOf" srcId="{F8B6A9DC-F564-B249-94AA-42BDAFFEDE46}" destId="{624F34A9-783B-CC41-9725-0C70511CD9DB}" srcOrd="0" destOrd="0" presId="urn:microsoft.com/office/officeart/2005/8/layout/orgChart1"/>
    <dgm:cxn modelId="{D23A57F1-B96A-594F-8F77-287A9C2F0D4A}" type="presParOf" srcId="{F8B6A9DC-F564-B249-94AA-42BDAFFEDE46}" destId="{D7BEBB9A-D523-D140-A899-D3E48CB887C7}" srcOrd="1" destOrd="0" presId="urn:microsoft.com/office/officeart/2005/8/layout/orgChart1"/>
    <dgm:cxn modelId="{7C324A65-3ECE-124A-BCE7-8FA72CAEC69E}" type="presParOf" srcId="{6EF7FE10-ED45-F846-960A-1769E35A3B47}" destId="{652D98CF-04C0-5042-8FF5-65A0F5D65C12}" srcOrd="1" destOrd="0" presId="urn:microsoft.com/office/officeart/2005/8/layout/orgChart1"/>
    <dgm:cxn modelId="{137EE1FF-0B22-7341-A243-FC2215D37F8E}" type="presParOf" srcId="{6EF7FE10-ED45-F846-960A-1769E35A3B47}" destId="{C93A88B5-8B18-0146-81DB-9505CF072A77}" srcOrd="2" destOrd="0" presId="urn:microsoft.com/office/officeart/2005/8/layout/orgChart1"/>
    <dgm:cxn modelId="{45D68703-8C0C-1546-8DCD-ABA9E648C410}" type="presParOf" srcId="{B61FC403-9B45-6844-927A-AA231291E35B}" destId="{D49E65F9-A838-3C4E-93D4-133FDAD35651}" srcOrd="6" destOrd="0" presId="urn:microsoft.com/office/officeart/2005/8/layout/orgChart1"/>
    <dgm:cxn modelId="{DD6B9355-EB25-594E-AB0C-BF5A98A78A1A}" type="presParOf" srcId="{B61FC403-9B45-6844-927A-AA231291E35B}" destId="{1619BE15-9A76-B540-A02B-3858DA7F4DE3}" srcOrd="7" destOrd="0" presId="urn:microsoft.com/office/officeart/2005/8/layout/orgChart1"/>
    <dgm:cxn modelId="{A70433C9-0F52-884B-A3E3-57098FF1C386}" type="presParOf" srcId="{1619BE15-9A76-B540-A02B-3858DA7F4DE3}" destId="{93E23B26-0BA3-A842-82D6-DB23729D2F6A}" srcOrd="0" destOrd="0" presId="urn:microsoft.com/office/officeart/2005/8/layout/orgChart1"/>
    <dgm:cxn modelId="{5450E270-E6AF-2446-94A8-5F6DDFC497C6}" type="presParOf" srcId="{93E23B26-0BA3-A842-82D6-DB23729D2F6A}" destId="{202C637B-0932-F742-A432-2001BDF76931}" srcOrd="0" destOrd="0" presId="urn:microsoft.com/office/officeart/2005/8/layout/orgChart1"/>
    <dgm:cxn modelId="{8088B42A-8055-EA4C-9481-045E9B37923F}" type="presParOf" srcId="{93E23B26-0BA3-A842-82D6-DB23729D2F6A}" destId="{F2B3B244-D0E1-C647-8BC0-B938FA6BB921}" srcOrd="1" destOrd="0" presId="urn:microsoft.com/office/officeart/2005/8/layout/orgChart1"/>
    <dgm:cxn modelId="{44529AE0-64D6-7747-BA9E-916C7E29B04C}" type="presParOf" srcId="{1619BE15-9A76-B540-A02B-3858DA7F4DE3}" destId="{EB811181-F027-9A48-B97F-244EAE98FF83}" srcOrd="1" destOrd="0" presId="urn:microsoft.com/office/officeart/2005/8/layout/orgChart1"/>
    <dgm:cxn modelId="{11C67876-F0AA-3F42-9AC9-C2C7188B9A79}" type="presParOf" srcId="{1619BE15-9A76-B540-A02B-3858DA7F4DE3}" destId="{6E329F0E-916E-F34B-B555-7753402BD08E}" srcOrd="2" destOrd="0" presId="urn:microsoft.com/office/officeart/2005/8/layout/orgChart1"/>
    <dgm:cxn modelId="{6C0EB0F4-1C87-1047-AE08-DB8AB2CCBDE2}" type="presParOf" srcId="{B61FC403-9B45-6844-927A-AA231291E35B}" destId="{3545B6E5-75F2-B848-88D4-2BE0BF3BD225}" srcOrd="8" destOrd="0" presId="urn:microsoft.com/office/officeart/2005/8/layout/orgChart1"/>
    <dgm:cxn modelId="{20A9C901-1E71-4344-A632-E5DFED194420}" type="presParOf" srcId="{B61FC403-9B45-6844-927A-AA231291E35B}" destId="{CFDDFBF1-9CD4-0A4B-8024-47F0AC861698}" srcOrd="9" destOrd="0" presId="urn:microsoft.com/office/officeart/2005/8/layout/orgChart1"/>
    <dgm:cxn modelId="{1D43E1F6-6247-084B-906A-60625350BB0B}" type="presParOf" srcId="{CFDDFBF1-9CD4-0A4B-8024-47F0AC861698}" destId="{4481FF1C-7773-0746-974B-5739B90FF5BA}" srcOrd="0" destOrd="0" presId="urn:microsoft.com/office/officeart/2005/8/layout/orgChart1"/>
    <dgm:cxn modelId="{38C52972-6F04-7A4D-ABFD-27AE32AA3A72}" type="presParOf" srcId="{4481FF1C-7773-0746-974B-5739B90FF5BA}" destId="{2AE582FE-B26D-FE40-A90D-7F58C8A931CE}" srcOrd="0" destOrd="0" presId="urn:microsoft.com/office/officeart/2005/8/layout/orgChart1"/>
    <dgm:cxn modelId="{9F29ED97-FB35-B746-B6D3-E48EF8C73419}" type="presParOf" srcId="{4481FF1C-7773-0746-974B-5739B90FF5BA}" destId="{313883B3-205F-694F-86F8-60751BB5A8A7}" srcOrd="1" destOrd="0" presId="urn:microsoft.com/office/officeart/2005/8/layout/orgChart1"/>
    <dgm:cxn modelId="{BD928BAC-CA32-A248-BD43-A6ED6C2E98C5}" type="presParOf" srcId="{CFDDFBF1-9CD4-0A4B-8024-47F0AC861698}" destId="{2C43D3D9-D5BB-1741-8127-F1EADBB43E91}" srcOrd="1" destOrd="0" presId="urn:microsoft.com/office/officeart/2005/8/layout/orgChart1"/>
    <dgm:cxn modelId="{1BFF2655-F47D-A947-A647-100203576568}" type="presParOf" srcId="{CFDDFBF1-9CD4-0A4B-8024-47F0AC861698}" destId="{6397DDC9-37AC-114C-A067-20116713F406}" srcOrd="2" destOrd="0" presId="urn:microsoft.com/office/officeart/2005/8/layout/orgChart1"/>
    <dgm:cxn modelId="{835146E0-EAFE-E044-ABF9-C710B640E5F1}" type="presParOf" srcId="{B61FC403-9B45-6844-927A-AA231291E35B}" destId="{F810E00A-DCB8-0F44-81C3-59B7E349BF9B}" srcOrd="10" destOrd="0" presId="urn:microsoft.com/office/officeart/2005/8/layout/orgChart1"/>
    <dgm:cxn modelId="{9AED8124-7343-3F45-8027-6764B4121447}" type="presParOf" srcId="{B61FC403-9B45-6844-927A-AA231291E35B}" destId="{9B1ECBEE-F6F7-D742-8F91-7DD130211F97}" srcOrd="11" destOrd="0" presId="urn:microsoft.com/office/officeart/2005/8/layout/orgChart1"/>
    <dgm:cxn modelId="{B8ABAB47-762E-BD48-AE89-0C31B82EDCF8}" type="presParOf" srcId="{9B1ECBEE-F6F7-D742-8F91-7DD130211F97}" destId="{310B9364-AD8C-0E44-B692-591E5B65076D}" srcOrd="0" destOrd="0" presId="urn:microsoft.com/office/officeart/2005/8/layout/orgChart1"/>
    <dgm:cxn modelId="{C4667A6D-4B27-7349-9DAC-CA5779460E12}" type="presParOf" srcId="{310B9364-AD8C-0E44-B692-591E5B65076D}" destId="{6AED00CF-D266-2249-B1DA-4723E1E30681}" srcOrd="0" destOrd="0" presId="urn:microsoft.com/office/officeart/2005/8/layout/orgChart1"/>
    <dgm:cxn modelId="{7E14A076-E688-C34F-B431-3E116E2A3987}" type="presParOf" srcId="{310B9364-AD8C-0E44-B692-591E5B65076D}" destId="{04017BC3-9A33-A143-8641-B9F81837CE34}" srcOrd="1" destOrd="0" presId="urn:microsoft.com/office/officeart/2005/8/layout/orgChart1"/>
    <dgm:cxn modelId="{17B57E0E-D231-C647-A223-F8EEAD118E95}" type="presParOf" srcId="{9B1ECBEE-F6F7-D742-8F91-7DD130211F97}" destId="{2A41CCB3-1788-4D43-91A4-12BD4F769481}" srcOrd="1" destOrd="0" presId="urn:microsoft.com/office/officeart/2005/8/layout/orgChart1"/>
    <dgm:cxn modelId="{56DB3203-E750-D246-9CA5-2948AFE5040B}" type="presParOf" srcId="{9B1ECBEE-F6F7-D742-8F91-7DD130211F97}" destId="{2E9A9088-F2EF-AC4E-A4C0-71993FA899B0}" srcOrd="2" destOrd="0" presId="urn:microsoft.com/office/officeart/2005/8/layout/orgChart1"/>
    <dgm:cxn modelId="{5F4D62C2-2750-6444-9615-F70CDA884AED}" type="presParOf" srcId="{D5BC767B-38E2-084D-A944-AD75F7F0EA84}" destId="{232FE557-80E4-984E-82EA-CA0B25F43C9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4A4A285-D256-AF4C-85FB-FB9E480C0CFF}" type="doc">
      <dgm:prSet loTypeId="urn:microsoft.com/office/officeart/2005/8/layout/orgChart1" loCatId="" qsTypeId="urn:microsoft.com/office/officeart/2005/8/quickstyle/simple1#30" qsCatId="simple" csTypeId="urn:microsoft.com/office/officeart/2005/8/colors/accent1_2#5" csCatId="accent1" phldr="1"/>
      <dgm:spPr/>
      <dgm:t>
        <a:bodyPr/>
        <a:lstStyle/>
        <a:p>
          <a:endParaRPr lang="en-US"/>
        </a:p>
      </dgm:t>
    </dgm:pt>
    <dgm:pt modelId="{F29BBF19-C14E-A141-BCB5-6EAAB665058F}">
      <dgm:prSet phldrT="[Text]"/>
      <dgm:spPr/>
      <dgm:t>
        <a:bodyPr/>
        <a:lstStyle/>
        <a:p>
          <a:pPr rtl="0"/>
          <a:r>
            <a:rPr lang="en-US" dirty="0"/>
            <a:t>Working within Healthcare</a:t>
          </a:r>
        </a:p>
      </dgm:t>
    </dgm:pt>
    <dgm:pt modelId="{59E23C16-9B4E-7340-8E66-3F3F1FEB3A66}" type="parTrans" cxnId="{C5E5B923-2C58-EA4A-8867-83C1625B0844}">
      <dgm:prSet/>
      <dgm:spPr/>
      <dgm:t>
        <a:bodyPr/>
        <a:lstStyle/>
        <a:p>
          <a:endParaRPr lang="en-US"/>
        </a:p>
      </dgm:t>
    </dgm:pt>
    <dgm:pt modelId="{14C6CA4F-61C0-7240-BD11-2CF48A5E15DF}" type="sibTrans" cxnId="{C5E5B923-2C58-EA4A-8867-83C1625B0844}">
      <dgm:prSet/>
      <dgm:spPr/>
      <dgm:t>
        <a:bodyPr/>
        <a:lstStyle/>
        <a:p>
          <a:endParaRPr lang="en-US"/>
        </a:p>
      </dgm:t>
    </dgm:pt>
    <dgm:pt modelId="{4E9C44B8-EC64-044A-9749-D6B405CB76BF}">
      <dgm:prSet phldrT="[Text]"/>
      <dgm:spPr/>
      <dgm:t>
        <a:bodyPr/>
        <a:lstStyle/>
        <a:p>
          <a:r>
            <a:rPr lang="en-US" dirty="0"/>
            <a:t>Pyramid</a:t>
          </a:r>
        </a:p>
      </dgm:t>
    </dgm:pt>
    <dgm:pt modelId="{6FA79E59-165A-C144-A218-46F84300EF61}" type="parTrans" cxnId="{5BEE1F4D-D5C3-0546-9A70-2A25386C5FD3}">
      <dgm:prSet/>
      <dgm:spPr/>
      <dgm:t>
        <a:bodyPr/>
        <a:lstStyle/>
        <a:p>
          <a:endParaRPr lang="en-US"/>
        </a:p>
      </dgm:t>
    </dgm:pt>
    <dgm:pt modelId="{28367EF0-DD6D-0342-9CEF-6B0144D363F1}" type="sibTrans" cxnId="{5BEE1F4D-D5C3-0546-9A70-2A25386C5FD3}">
      <dgm:prSet/>
      <dgm:spPr/>
      <dgm:t>
        <a:bodyPr/>
        <a:lstStyle/>
        <a:p>
          <a:endParaRPr lang="en-US"/>
        </a:p>
      </dgm:t>
    </dgm:pt>
    <dgm:pt modelId="{A0000AFB-0895-7440-B365-EC26C2095BD2}">
      <dgm:prSet phldrT="[Text]"/>
      <dgm:spPr/>
      <dgm:t>
        <a:bodyPr/>
        <a:lstStyle/>
        <a:p>
          <a:r>
            <a:rPr lang="en-US" dirty="0"/>
            <a:t>Professional experience rules</a:t>
          </a:r>
        </a:p>
      </dgm:t>
    </dgm:pt>
    <dgm:pt modelId="{2A3F3756-433F-7140-A356-AC07F5172CDB}" type="parTrans" cxnId="{670EE36F-5A36-C04D-B5AA-559710D067EF}">
      <dgm:prSet/>
      <dgm:spPr/>
      <dgm:t>
        <a:bodyPr/>
        <a:lstStyle/>
        <a:p>
          <a:endParaRPr lang="en-US"/>
        </a:p>
      </dgm:t>
    </dgm:pt>
    <dgm:pt modelId="{1B159145-8F27-C44D-8581-A24DDE8B14DB}" type="sibTrans" cxnId="{670EE36F-5A36-C04D-B5AA-559710D067EF}">
      <dgm:prSet/>
      <dgm:spPr/>
      <dgm:t>
        <a:bodyPr/>
        <a:lstStyle/>
        <a:p>
          <a:endParaRPr lang="en-US"/>
        </a:p>
      </dgm:t>
    </dgm:pt>
    <dgm:pt modelId="{882D7ED8-827E-8242-87ED-C5EA69A9BED5}">
      <dgm:prSet phldrT="[Text]"/>
      <dgm:spPr/>
      <dgm:t>
        <a:bodyPr/>
        <a:lstStyle/>
        <a:p>
          <a:pPr rtl="0"/>
          <a:r>
            <a:rPr lang="en-US" dirty="0"/>
            <a:t>”Myth of perfection"</a:t>
          </a:r>
        </a:p>
      </dgm:t>
    </dgm:pt>
    <dgm:pt modelId="{95446A8F-24C3-1846-868C-B57552BD797C}" type="parTrans" cxnId="{EA9F76F7-5E86-A04F-A29F-9C803A21784B}">
      <dgm:prSet/>
      <dgm:spPr/>
      <dgm:t>
        <a:bodyPr/>
        <a:lstStyle/>
        <a:p>
          <a:endParaRPr lang="en-US"/>
        </a:p>
      </dgm:t>
    </dgm:pt>
    <dgm:pt modelId="{E5FCC43B-0C1F-0B4C-801F-9225BA3E3A94}" type="sibTrans" cxnId="{EA9F76F7-5E86-A04F-A29F-9C803A21784B}">
      <dgm:prSet/>
      <dgm:spPr/>
      <dgm:t>
        <a:bodyPr/>
        <a:lstStyle/>
        <a:p>
          <a:endParaRPr lang="en-US"/>
        </a:p>
      </dgm:t>
    </dgm:pt>
    <dgm:pt modelId="{1A5D70A0-8F42-ED46-B19E-A9228EE693D8}">
      <dgm:prSet phldrT="[Text]"/>
      <dgm:spPr/>
      <dgm:t>
        <a:bodyPr/>
        <a:lstStyle/>
        <a:p>
          <a:pPr rtl="0"/>
          <a:r>
            <a:rPr lang="en-US" dirty="0"/>
            <a:t>Experts solve things</a:t>
          </a:r>
        </a:p>
      </dgm:t>
    </dgm:pt>
    <dgm:pt modelId="{A5632E10-AC8E-3548-885E-B7F7D7200D7F}" type="parTrans" cxnId="{F4A1033D-2D33-834F-B0AE-097F365EF4D7}">
      <dgm:prSet/>
      <dgm:spPr/>
      <dgm:t>
        <a:bodyPr/>
        <a:lstStyle/>
        <a:p>
          <a:endParaRPr lang="en-US"/>
        </a:p>
      </dgm:t>
    </dgm:pt>
    <dgm:pt modelId="{1F99437E-0A94-1A45-8665-A81414C726E5}" type="sibTrans" cxnId="{F4A1033D-2D33-834F-B0AE-097F365EF4D7}">
      <dgm:prSet/>
      <dgm:spPr/>
      <dgm:t>
        <a:bodyPr/>
        <a:lstStyle/>
        <a:p>
          <a:endParaRPr lang="en-US"/>
        </a:p>
      </dgm:t>
    </dgm:pt>
    <dgm:pt modelId="{902DAB76-C179-0641-A1A0-B66DBDEA1134}">
      <dgm:prSet phldrT="[Text]"/>
      <dgm:spPr/>
      <dgm:t>
        <a:bodyPr/>
        <a:lstStyle/>
        <a:p>
          <a:pPr rtl="0"/>
          <a:r>
            <a:rPr lang="en-US" dirty="0"/>
            <a:t>Patients not partners</a:t>
          </a:r>
        </a:p>
      </dgm:t>
    </dgm:pt>
    <dgm:pt modelId="{D04E5F25-4730-1146-995D-4B34FD192D9F}" type="parTrans" cxnId="{630FE797-EDDC-2343-8CD6-D74DE1CA675A}">
      <dgm:prSet/>
      <dgm:spPr/>
      <dgm:t>
        <a:bodyPr/>
        <a:lstStyle/>
        <a:p>
          <a:endParaRPr lang="en-US"/>
        </a:p>
      </dgm:t>
    </dgm:pt>
    <dgm:pt modelId="{ED3963C2-43B0-0B46-982A-B49384313869}" type="sibTrans" cxnId="{630FE797-EDDC-2343-8CD6-D74DE1CA675A}">
      <dgm:prSet/>
      <dgm:spPr/>
      <dgm:t>
        <a:bodyPr/>
        <a:lstStyle/>
        <a:p>
          <a:endParaRPr lang="en-US"/>
        </a:p>
      </dgm:t>
    </dgm:pt>
    <dgm:pt modelId="{58CE17FB-F901-6B41-8B74-9F4BEB40F991}">
      <dgm:prSet phldrT="[Text]"/>
      <dgm:spPr/>
      <dgm:t>
        <a:bodyPr/>
        <a:lstStyle/>
        <a:p>
          <a:pPr rtl="0"/>
          <a:r>
            <a:rPr lang="en-US" dirty="0"/>
            <a:t>”Engagement is new”</a:t>
          </a:r>
        </a:p>
      </dgm:t>
    </dgm:pt>
    <dgm:pt modelId="{EA8EFFD7-CE08-6642-8071-53940079E730}" type="parTrans" cxnId="{762C719A-443E-CE43-9663-13C68FF13D12}">
      <dgm:prSet/>
      <dgm:spPr/>
      <dgm:t>
        <a:bodyPr/>
        <a:lstStyle/>
        <a:p>
          <a:endParaRPr lang="en-US"/>
        </a:p>
      </dgm:t>
    </dgm:pt>
    <dgm:pt modelId="{81148C6D-E40C-D54F-82C6-1F76F063760F}" type="sibTrans" cxnId="{762C719A-443E-CE43-9663-13C68FF13D12}">
      <dgm:prSet/>
      <dgm:spPr/>
      <dgm:t>
        <a:bodyPr/>
        <a:lstStyle/>
        <a:p>
          <a:endParaRPr lang="en-US"/>
        </a:p>
      </dgm:t>
    </dgm:pt>
    <dgm:pt modelId="{5CC949C4-7649-224B-9E97-081D6D85F649}" type="pres">
      <dgm:prSet presAssocID="{F4A4A285-D256-AF4C-85FB-FB9E480C0CFF}" presName="hierChild1" presStyleCnt="0">
        <dgm:presLayoutVars>
          <dgm:orgChart val="1"/>
          <dgm:chPref val="1"/>
          <dgm:dir/>
          <dgm:animOne val="branch"/>
          <dgm:animLvl val="lvl"/>
          <dgm:resizeHandles/>
        </dgm:presLayoutVars>
      </dgm:prSet>
      <dgm:spPr/>
    </dgm:pt>
    <dgm:pt modelId="{D5BC767B-38E2-084D-A944-AD75F7F0EA84}" type="pres">
      <dgm:prSet presAssocID="{F29BBF19-C14E-A141-BCB5-6EAAB665058F}" presName="hierRoot1" presStyleCnt="0">
        <dgm:presLayoutVars>
          <dgm:hierBranch val="init"/>
        </dgm:presLayoutVars>
      </dgm:prSet>
      <dgm:spPr/>
    </dgm:pt>
    <dgm:pt modelId="{8D478825-315C-3F4C-9DAB-C649C58E75D6}" type="pres">
      <dgm:prSet presAssocID="{F29BBF19-C14E-A141-BCB5-6EAAB665058F}" presName="rootComposite1" presStyleCnt="0"/>
      <dgm:spPr/>
    </dgm:pt>
    <dgm:pt modelId="{E85422E5-4D97-1D45-953F-0ADF1C09ACEC}" type="pres">
      <dgm:prSet presAssocID="{F29BBF19-C14E-A141-BCB5-6EAAB665058F}" presName="rootText1" presStyleLbl="node0" presStyleIdx="0" presStyleCnt="1">
        <dgm:presLayoutVars>
          <dgm:chPref val="3"/>
        </dgm:presLayoutVars>
      </dgm:prSet>
      <dgm:spPr/>
    </dgm:pt>
    <dgm:pt modelId="{9FBF087D-E5E6-5B45-90F3-77225DD42242}" type="pres">
      <dgm:prSet presAssocID="{F29BBF19-C14E-A141-BCB5-6EAAB665058F}" presName="rootConnector1" presStyleLbl="node1" presStyleIdx="0" presStyleCnt="0"/>
      <dgm:spPr/>
    </dgm:pt>
    <dgm:pt modelId="{B61FC403-9B45-6844-927A-AA231291E35B}" type="pres">
      <dgm:prSet presAssocID="{F29BBF19-C14E-A141-BCB5-6EAAB665058F}" presName="hierChild2" presStyleCnt="0"/>
      <dgm:spPr/>
    </dgm:pt>
    <dgm:pt modelId="{83188DFC-3E41-B446-BBBD-6A018582C530}" type="pres">
      <dgm:prSet presAssocID="{6FA79E59-165A-C144-A218-46F84300EF61}" presName="Name37" presStyleLbl="parChTrans1D2" presStyleIdx="0" presStyleCnt="6"/>
      <dgm:spPr/>
    </dgm:pt>
    <dgm:pt modelId="{1A4CC463-AEFE-8E4F-B0EA-E362D9DC9966}" type="pres">
      <dgm:prSet presAssocID="{4E9C44B8-EC64-044A-9749-D6B405CB76BF}" presName="hierRoot2" presStyleCnt="0">
        <dgm:presLayoutVars>
          <dgm:hierBranch val="init"/>
        </dgm:presLayoutVars>
      </dgm:prSet>
      <dgm:spPr/>
    </dgm:pt>
    <dgm:pt modelId="{4F9BA195-EA6A-BA47-8827-91E0C510A903}" type="pres">
      <dgm:prSet presAssocID="{4E9C44B8-EC64-044A-9749-D6B405CB76BF}" presName="rootComposite" presStyleCnt="0"/>
      <dgm:spPr/>
    </dgm:pt>
    <dgm:pt modelId="{4937819E-E540-3C48-803E-0A19BF38E562}" type="pres">
      <dgm:prSet presAssocID="{4E9C44B8-EC64-044A-9749-D6B405CB76BF}" presName="rootText" presStyleLbl="node2" presStyleIdx="0" presStyleCnt="6">
        <dgm:presLayoutVars>
          <dgm:chPref val="3"/>
        </dgm:presLayoutVars>
      </dgm:prSet>
      <dgm:spPr/>
    </dgm:pt>
    <dgm:pt modelId="{E3CFC6F6-FF74-D54D-B659-CA29C0C54C87}" type="pres">
      <dgm:prSet presAssocID="{4E9C44B8-EC64-044A-9749-D6B405CB76BF}" presName="rootConnector" presStyleLbl="node2" presStyleIdx="0" presStyleCnt="6"/>
      <dgm:spPr/>
    </dgm:pt>
    <dgm:pt modelId="{F710231C-23CC-174C-8137-7F41EA5F652B}" type="pres">
      <dgm:prSet presAssocID="{4E9C44B8-EC64-044A-9749-D6B405CB76BF}" presName="hierChild4" presStyleCnt="0"/>
      <dgm:spPr/>
    </dgm:pt>
    <dgm:pt modelId="{F5134D49-3907-3B47-A6E6-7AFBB7F2155D}" type="pres">
      <dgm:prSet presAssocID="{4E9C44B8-EC64-044A-9749-D6B405CB76BF}" presName="hierChild5" presStyleCnt="0"/>
      <dgm:spPr/>
    </dgm:pt>
    <dgm:pt modelId="{A262CF6F-6584-5249-A19F-199EA0DEFC59}" type="pres">
      <dgm:prSet presAssocID="{2A3F3756-433F-7140-A356-AC07F5172CDB}" presName="Name37" presStyleLbl="parChTrans1D2" presStyleIdx="1" presStyleCnt="6"/>
      <dgm:spPr/>
    </dgm:pt>
    <dgm:pt modelId="{5B013F2F-332A-F74F-8741-B0BEAA6675D1}" type="pres">
      <dgm:prSet presAssocID="{A0000AFB-0895-7440-B365-EC26C2095BD2}" presName="hierRoot2" presStyleCnt="0">
        <dgm:presLayoutVars>
          <dgm:hierBranch val="init"/>
        </dgm:presLayoutVars>
      </dgm:prSet>
      <dgm:spPr/>
    </dgm:pt>
    <dgm:pt modelId="{103D8ABF-5C23-1343-8699-CB3321499786}" type="pres">
      <dgm:prSet presAssocID="{A0000AFB-0895-7440-B365-EC26C2095BD2}" presName="rootComposite" presStyleCnt="0"/>
      <dgm:spPr/>
    </dgm:pt>
    <dgm:pt modelId="{BD511447-D268-3847-BA07-7402DE037E07}" type="pres">
      <dgm:prSet presAssocID="{A0000AFB-0895-7440-B365-EC26C2095BD2}" presName="rootText" presStyleLbl="node2" presStyleIdx="1" presStyleCnt="6">
        <dgm:presLayoutVars>
          <dgm:chPref val="3"/>
        </dgm:presLayoutVars>
      </dgm:prSet>
      <dgm:spPr/>
    </dgm:pt>
    <dgm:pt modelId="{2549BDE3-EE71-E84E-9535-C6129E4F3ADD}" type="pres">
      <dgm:prSet presAssocID="{A0000AFB-0895-7440-B365-EC26C2095BD2}" presName="rootConnector" presStyleLbl="node2" presStyleIdx="1" presStyleCnt="6"/>
      <dgm:spPr/>
    </dgm:pt>
    <dgm:pt modelId="{528E52CD-4BB3-0C4D-9B26-8ED63EDEC807}" type="pres">
      <dgm:prSet presAssocID="{A0000AFB-0895-7440-B365-EC26C2095BD2}" presName="hierChild4" presStyleCnt="0"/>
      <dgm:spPr/>
    </dgm:pt>
    <dgm:pt modelId="{EA1F5686-A09E-4C4A-BD31-D524DB8A148F}" type="pres">
      <dgm:prSet presAssocID="{A0000AFB-0895-7440-B365-EC26C2095BD2}" presName="hierChild5" presStyleCnt="0"/>
      <dgm:spPr/>
    </dgm:pt>
    <dgm:pt modelId="{B45AB733-505A-DA41-A4BE-8911CB9D8235}" type="pres">
      <dgm:prSet presAssocID="{95446A8F-24C3-1846-868C-B57552BD797C}" presName="Name37" presStyleLbl="parChTrans1D2" presStyleIdx="2" presStyleCnt="6"/>
      <dgm:spPr/>
    </dgm:pt>
    <dgm:pt modelId="{6EF7FE10-ED45-F846-960A-1769E35A3B47}" type="pres">
      <dgm:prSet presAssocID="{882D7ED8-827E-8242-87ED-C5EA69A9BED5}" presName="hierRoot2" presStyleCnt="0">
        <dgm:presLayoutVars>
          <dgm:hierBranch val="init"/>
        </dgm:presLayoutVars>
      </dgm:prSet>
      <dgm:spPr/>
    </dgm:pt>
    <dgm:pt modelId="{F8B6A9DC-F564-B249-94AA-42BDAFFEDE46}" type="pres">
      <dgm:prSet presAssocID="{882D7ED8-827E-8242-87ED-C5EA69A9BED5}" presName="rootComposite" presStyleCnt="0"/>
      <dgm:spPr/>
    </dgm:pt>
    <dgm:pt modelId="{624F34A9-783B-CC41-9725-0C70511CD9DB}" type="pres">
      <dgm:prSet presAssocID="{882D7ED8-827E-8242-87ED-C5EA69A9BED5}" presName="rootText" presStyleLbl="node2" presStyleIdx="2" presStyleCnt="6">
        <dgm:presLayoutVars>
          <dgm:chPref val="3"/>
        </dgm:presLayoutVars>
      </dgm:prSet>
      <dgm:spPr/>
    </dgm:pt>
    <dgm:pt modelId="{D7BEBB9A-D523-D140-A899-D3E48CB887C7}" type="pres">
      <dgm:prSet presAssocID="{882D7ED8-827E-8242-87ED-C5EA69A9BED5}" presName="rootConnector" presStyleLbl="node2" presStyleIdx="2" presStyleCnt="6"/>
      <dgm:spPr/>
    </dgm:pt>
    <dgm:pt modelId="{652D98CF-04C0-5042-8FF5-65A0F5D65C12}" type="pres">
      <dgm:prSet presAssocID="{882D7ED8-827E-8242-87ED-C5EA69A9BED5}" presName="hierChild4" presStyleCnt="0"/>
      <dgm:spPr/>
    </dgm:pt>
    <dgm:pt modelId="{C93A88B5-8B18-0146-81DB-9505CF072A77}" type="pres">
      <dgm:prSet presAssocID="{882D7ED8-827E-8242-87ED-C5EA69A9BED5}" presName="hierChild5" presStyleCnt="0"/>
      <dgm:spPr/>
    </dgm:pt>
    <dgm:pt modelId="{D49E65F9-A838-3C4E-93D4-133FDAD35651}" type="pres">
      <dgm:prSet presAssocID="{A5632E10-AC8E-3548-885E-B7F7D7200D7F}" presName="Name37" presStyleLbl="parChTrans1D2" presStyleIdx="3" presStyleCnt="6"/>
      <dgm:spPr/>
    </dgm:pt>
    <dgm:pt modelId="{1619BE15-9A76-B540-A02B-3858DA7F4DE3}" type="pres">
      <dgm:prSet presAssocID="{1A5D70A0-8F42-ED46-B19E-A9228EE693D8}" presName="hierRoot2" presStyleCnt="0">
        <dgm:presLayoutVars>
          <dgm:hierBranch val="init"/>
        </dgm:presLayoutVars>
      </dgm:prSet>
      <dgm:spPr/>
    </dgm:pt>
    <dgm:pt modelId="{93E23B26-0BA3-A842-82D6-DB23729D2F6A}" type="pres">
      <dgm:prSet presAssocID="{1A5D70A0-8F42-ED46-B19E-A9228EE693D8}" presName="rootComposite" presStyleCnt="0"/>
      <dgm:spPr/>
    </dgm:pt>
    <dgm:pt modelId="{202C637B-0932-F742-A432-2001BDF76931}" type="pres">
      <dgm:prSet presAssocID="{1A5D70A0-8F42-ED46-B19E-A9228EE693D8}" presName="rootText" presStyleLbl="node2" presStyleIdx="3" presStyleCnt="6">
        <dgm:presLayoutVars>
          <dgm:chPref val="3"/>
        </dgm:presLayoutVars>
      </dgm:prSet>
      <dgm:spPr/>
    </dgm:pt>
    <dgm:pt modelId="{F2B3B244-D0E1-C647-8BC0-B938FA6BB921}" type="pres">
      <dgm:prSet presAssocID="{1A5D70A0-8F42-ED46-B19E-A9228EE693D8}" presName="rootConnector" presStyleLbl="node2" presStyleIdx="3" presStyleCnt="6"/>
      <dgm:spPr/>
    </dgm:pt>
    <dgm:pt modelId="{EB811181-F027-9A48-B97F-244EAE98FF83}" type="pres">
      <dgm:prSet presAssocID="{1A5D70A0-8F42-ED46-B19E-A9228EE693D8}" presName="hierChild4" presStyleCnt="0"/>
      <dgm:spPr/>
    </dgm:pt>
    <dgm:pt modelId="{6E329F0E-916E-F34B-B555-7753402BD08E}" type="pres">
      <dgm:prSet presAssocID="{1A5D70A0-8F42-ED46-B19E-A9228EE693D8}" presName="hierChild5" presStyleCnt="0"/>
      <dgm:spPr/>
    </dgm:pt>
    <dgm:pt modelId="{3545B6E5-75F2-B848-88D4-2BE0BF3BD225}" type="pres">
      <dgm:prSet presAssocID="{D04E5F25-4730-1146-995D-4B34FD192D9F}" presName="Name37" presStyleLbl="parChTrans1D2" presStyleIdx="4" presStyleCnt="6"/>
      <dgm:spPr/>
    </dgm:pt>
    <dgm:pt modelId="{CFDDFBF1-9CD4-0A4B-8024-47F0AC861698}" type="pres">
      <dgm:prSet presAssocID="{902DAB76-C179-0641-A1A0-B66DBDEA1134}" presName="hierRoot2" presStyleCnt="0">
        <dgm:presLayoutVars>
          <dgm:hierBranch val="init"/>
        </dgm:presLayoutVars>
      </dgm:prSet>
      <dgm:spPr/>
    </dgm:pt>
    <dgm:pt modelId="{4481FF1C-7773-0746-974B-5739B90FF5BA}" type="pres">
      <dgm:prSet presAssocID="{902DAB76-C179-0641-A1A0-B66DBDEA1134}" presName="rootComposite" presStyleCnt="0"/>
      <dgm:spPr/>
    </dgm:pt>
    <dgm:pt modelId="{2AE582FE-B26D-FE40-A90D-7F58C8A931CE}" type="pres">
      <dgm:prSet presAssocID="{902DAB76-C179-0641-A1A0-B66DBDEA1134}" presName="rootText" presStyleLbl="node2" presStyleIdx="4" presStyleCnt="6">
        <dgm:presLayoutVars>
          <dgm:chPref val="3"/>
        </dgm:presLayoutVars>
      </dgm:prSet>
      <dgm:spPr/>
    </dgm:pt>
    <dgm:pt modelId="{313883B3-205F-694F-86F8-60751BB5A8A7}" type="pres">
      <dgm:prSet presAssocID="{902DAB76-C179-0641-A1A0-B66DBDEA1134}" presName="rootConnector" presStyleLbl="node2" presStyleIdx="4" presStyleCnt="6"/>
      <dgm:spPr/>
    </dgm:pt>
    <dgm:pt modelId="{2C43D3D9-D5BB-1741-8127-F1EADBB43E91}" type="pres">
      <dgm:prSet presAssocID="{902DAB76-C179-0641-A1A0-B66DBDEA1134}" presName="hierChild4" presStyleCnt="0"/>
      <dgm:spPr/>
    </dgm:pt>
    <dgm:pt modelId="{6397DDC9-37AC-114C-A067-20116713F406}" type="pres">
      <dgm:prSet presAssocID="{902DAB76-C179-0641-A1A0-B66DBDEA1134}" presName="hierChild5" presStyleCnt="0"/>
      <dgm:spPr/>
    </dgm:pt>
    <dgm:pt modelId="{F810E00A-DCB8-0F44-81C3-59B7E349BF9B}" type="pres">
      <dgm:prSet presAssocID="{EA8EFFD7-CE08-6642-8071-53940079E730}" presName="Name37" presStyleLbl="parChTrans1D2" presStyleIdx="5" presStyleCnt="6"/>
      <dgm:spPr/>
    </dgm:pt>
    <dgm:pt modelId="{9B1ECBEE-F6F7-D742-8F91-7DD130211F97}" type="pres">
      <dgm:prSet presAssocID="{58CE17FB-F901-6B41-8B74-9F4BEB40F991}" presName="hierRoot2" presStyleCnt="0">
        <dgm:presLayoutVars>
          <dgm:hierBranch val="init"/>
        </dgm:presLayoutVars>
      </dgm:prSet>
      <dgm:spPr/>
    </dgm:pt>
    <dgm:pt modelId="{310B9364-AD8C-0E44-B692-591E5B65076D}" type="pres">
      <dgm:prSet presAssocID="{58CE17FB-F901-6B41-8B74-9F4BEB40F991}" presName="rootComposite" presStyleCnt="0"/>
      <dgm:spPr/>
    </dgm:pt>
    <dgm:pt modelId="{6AED00CF-D266-2249-B1DA-4723E1E30681}" type="pres">
      <dgm:prSet presAssocID="{58CE17FB-F901-6B41-8B74-9F4BEB40F991}" presName="rootText" presStyleLbl="node2" presStyleIdx="5" presStyleCnt="6">
        <dgm:presLayoutVars>
          <dgm:chPref val="3"/>
        </dgm:presLayoutVars>
      </dgm:prSet>
      <dgm:spPr/>
    </dgm:pt>
    <dgm:pt modelId="{04017BC3-9A33-A143-8641-B9F81837CE34}" type="pres">
      <dgm:prSet presAssocID="{58CE17FB-F901-6B41-8B74-9F4BEB40F991}" presName="rootConnector" presStyleLbl="node2" presStyleIdx="5" presStyleCnt="6"/>
      <dgm:spPr/>
    </dgm:pt>
    <dgm:pt modelId="{2A41CCB3-1788-4D43-91A4-12BD4F769481}" type="pres">
      <dgm:prSet presAssocID="{58CE17FB-F901-6B41-8B74-9F4BEB40F991}" presName="hierChild4" presStyleCnt="0"/>
      <dgm:spPr/>
    </dgm:pt>
    <dgm:pt modelId="{2E9A9088-F2EF-AC4E-A4C0-71993FA899B0}" type="pres">
      <dgm:prSet presAssocID="{58CE17FB-F901-6B41-8B74-9F4BEB40F991}" presName="hierChild5" presStyleCnt="0"/>
      <dgm:spPr/>
    </dgm:pt>
    <dgm:pt modelId="{232FE557-80E4-984E-82EA-CA0B25F43C99}" type="pres">
      <dgm:prSet presAssocID="{F29BBF19-C14E-A141-BCB5-6EAAB665058F}" presName="hierChild3" presStyleCnt="0"/>
      <dgm:spPr/>
    </dgm:pt>
  </dgm:ptLst>
  <dgm:cxnLst>
    <dgm:cxn modelId="{C5E5B923-2C58-EA4A-8867-83C1625B0844}" srcId="{F4A4A285-D256-AF4C-85FB-FB9E480C0CFF}" destId="{F29BBF19-C14E-A141-BCB5-6EAAB665058F}" srcOrd="0" destOrd="0" parTransId="{59E23C16-9B4E-7340-8E66-3F3F1FEB3A66}" sibTransId="{14C6CA4F-61C0-7240-BD11-2CF48A5E15DF}"/>
    <dgm:cxn modelId="{97FABC2D-15AF-2443-8AC7-520F74E8F688}" type="presOf" srcId="{58CE17FB-F901-6B41-8B74-9F4BEB40F991}" destId="{6AED00CF-D266-2249-B1DA-4723E1E30681}" srcOrd="0" destOrd="0" presId="urn:microsoft.com/office/officeart/2005/8/layout/orgChart1"/>
    <dgm:cxn modelId="{FFE1B22E-8FC3-3042-A448-C4D2A858BF67}" type="presOf" srcId="{58CE17FB-F901-6B41-8B74-9F4BEB40F991}" destId="{04017BC3-9A33-A143-8641-B9F81837CE34}" srcOrd="1" destOrd="0" presId="urn:microsoft.com/office/officeart/2005/8/layout/orgChart1"/>
    <dgm:cxn modelId="{DA98133C-77CA-A94D-BE78-E218BEEE0DB7}" type="presOf" srcId="{D04E5F25-4730-1146-995D-4B34FD192D9F}" destId="{3545B6E5-75F2-B848-88D4-2BE0BF3BD225}" srcOrd="0" destOrd="0" presId="urn:microsoft.com/office/officeart/2005/8/layout/orgChart1"/>
    <dgm:cxn modelId="{F4A1033D-2D33-834F-B0AE-097F365EF4D7}" srcId="{F29BBF19-C14E-A141-BCB5-6EAAB665058F}" destId="{1A5D70A0-8F42-ED46-B19E-A9228EE693D8}" srcOrd="3" destOrd="0" parTransId="{A5632E10-AC8E-3548-885E-B7F7D7200D7F}" sibTransId="{1F99437E-0A94-1A45-8665-A81414C726E5}"/>
    <dgm:cxn modelId="{73ABED43-83FB-6542-9EFB-29E70024F7EF}" type="presOf" srcId="{F29BBF19-C14E-A141-BCB5-6EAAB665058F}" destId="{9FBF087D-E5E6-5B45-90F3-77225DD42242}" srcOrd="1" destOrd="0" presId="urn:microsoft.com/office/officeart/2005/8/layout/orgChart1"/>
    <dgm:cxn modelId="{5BEE1F4D-D5C3-0546-9A70-2A25386C5FD3}" srcId="{F29BBF19-C14E-A141-BCB5-6EAAB665058F}" destId="{4E9C44B8-EC64-044A-9749-D6B405CB76BF}" srcOrd="0" destOrd="0" parTransId="{6FA79E59-165A-C144-A218-46F84300EF61}" sibTransId="{28367EF0-DD6D-0342-9CEF-6B0144D363F1}"/>
    <dgm:cxn modelId="{670EE36F-5A36-C04D-B5AA-559710D067EF}" srcId="{F29BBF19-C14E-A141-BCB5-6EAAB665058F}" destId="{A0000AFB-0895-7440-B365-EC26C2095BD2}" srcOrd="1" destOrd="0" parTransId="{2A3F3756-433F-7140-A356-AC07F5172CDB}" sibTransId="{1B159145-8F27-C44D-8581-A24DDE8B14DB}"/>
    <dgm:cxn modelId="{B36B2E79-C0E1-9A44-95AF-F045155942DA}" type="presOf" srcId="{EA8EFFD7-CE08-6642-8071-53940079E730}" destId="{F810E00A-DCB8-0F44-81C3-59B7E349BF9B}" srcOrd="0" destOrd="0" presId="urn:microsoft.com/office/officeart/2005/8/layout/orgChart1"/>
    <dgm:cxn modelId="{4D33467B-5197-A541-BF29-4F4A0EA046B9}" type="presOf" srcId="{1A5D70A0-8F42-ED46-B19E-A9228EE693D8}" destId="{F2B3B244-D0E1-C647-8BC0-B938FA6BB921}" srcOrd="1" destOrd="0" presId="urn:microsoft.com/office/officeart/2005/8/layout/orgChart1"/>
    <dgm:cxn modelId="{54509B84-C204-114E-8950-912AFB487FFD}" type="presOf" srcId="{902DAB76-C179-0641-A1A0-B66DBDEA1134}" destId="{313883B3-205F-694F-86F8-60751BB5A8A7}" srcOrd="1" destOrd="0" presId="urn:microsoft.com/office/officeart/2005/8/layout/orgChart1"/>
    <dgm:cxn modelId="{145E0085-DEEB-DD44-86D7-C8BB556AE678}" type="presOf" srcId="{4E9C44B8-EC64-044A-9749-D6B405CB76BF}" destId="{4937819E-E540-3C48-803E-0A19BF38E562}" srcOrd="0" destOrd="0" presId="urn:microsoft.com/office/officeart/2005/8/layout/orgChart1"/>
    <dgm:cxn modelId="{94C2F187-5CBF-E94D-8F5F-51D9588C991C}" type="presOf" srcId="{882D7ED8-827E-8242-87ED-C5EA69A9BED5}" destId="{D7BEBB9A-D523-D140-A899-D3E48CB887C7}" srcOrd="1" destOrd="0" presId="urn:microsoft.com/office/officeart/2005/8/layout/orgChart1"/>
    <dgm:cxn modelId="{9933F38B-B6A4-574C-97CF-E04DFC3CEF30}" type="presOf" srcId="{A0000AFB-0895-7440-B365-EC26C2095BD2}" destId="{2549BDE3-EE71-E84E-9535-C6129E4F3ADD}" srcOrd="1" destOrd="0" presId="urn:microsoft.com/office/officeart/2005/8/layout/orgChart1"/>
    <dgm:cxn modelId="{222CC58E-03E4-474C-A4D2-4F0B864DADF4}" type="presOf" srcId="{F4A4A285-D256-AF4C-85FB-FB9E480C0CFF}" destId="{5CC949C4-7649-224B-9E97-081D6D85F649}" srcOrd="0" destOrd="0" presId="urn:microsoft.com/office/officeart/2005/8/layout/orgChart1"/>
    <dgm:cxn modelId="{A5980D95-904B-674D-93E9-5201E889D0FD}" type="presOf" srcId="{2A3F3756-433F-7140-A356-AC07F5172CDB}" destId="{A262CF6F-6584-5249-A19F-199EA0DEFC59}" srcOrd="0" destOrd="0" presId="urn:microsoft.com/office/officeart/2005/8/layout/orgChart1"/>
    <dgm:cxn modelId="{D9E19095-BBDB-BE47-9442-D3FC01ADBA5C}" type="presOf" srcId="{F29BBF19-C14E-A141-BCB5-6EAAB665058F}" destId="{E85422E5-4D97-1D45-953F-0ADF1C09ACEC}" srcOrd="0" destOrd="0" presId="urn:microsoft.com/office/officeart/2005/8/layout/orgChart1"/>
    <dgm:cxn modelId="{630FE797-EDDC-2343-8CD6-D74DE1CA675A}" srcId="{F29BBF19-C14E-A141-BCB5-6EAAB665058F}" destId="{902DAB76-C179-0641-A1A0-B66DBDEA1134}" srcOrd="4" destOrd="0" parTransId="{D04E5F25-4730-1146-995D-4B34FD192D9F}" sibTransId="{ED3963C2-43B0-0B46-982A-B49384313869}"/>
    <dgm:cxn modelId="{762C719A-443E-CE43-9663-13C68FF13D12}" srcId="{F29BBF19-C14E-A141-BCB5-6EAAB665058F}" destId="{58CE17FB-F901-6B41-8B74-9F4BEB40F991}" srcOrd="5" destOrd="0" parTransId="{EA8EFFD7-CE08-6642-8071-53940079E730}" sibTransId="{81148C6D-E40C-D54F-82C6-1F76F063760F}"/>
    <dgm:cxn modelId="{9FD3AFAB-A69D-BC45-BF34-1A77EA2C28FD}" type="presOf" srcId="{A5632E10-AC8E-3548-885E-B7F7D7200D7F}" destId="{D49E65F9-A838-3C4E-93D4-133FDAD35651}" srcOrd="0" destOrd="0" presId="urn:microsoft.com/office/officeart/2005/8/layout/orgChart1"/>
    <dgm:cxn modelId="{9C6C8FB1-6D78-5E49-9054-73FD5AE635E7}" type="presOf" srcId="{4E9C44B8-EC64-044A-9749-D6B405CB76BF}" destId="{E3CFC6F6-FF74-D54D-B659-CA29C0C54C87}" srcOrd="1" destOrd="0" presId="urn:microsoft.com/office/officeart/2005/8/layout/orgChart1"/>
    <dgm:cxn modelId="{C13484B8-1F2A-0146-B3CC-E54B793852F6}" type="presOf" srcId="{A0000AFB-0895-7440-B365-EC26C2095BD2}" destId="{BD511447-D268-3847-BA07-7402DE037E07}" srcOrd="0" destOrd="0" presId="urn:microsoft.com/office/officeart/2005/8/layout/orgChart1"/>
    <dgm:cxn modelId="{147789BE-D30F-D040-9BDE-FC0698C2D878}" type="presOf" srcId="{1A5D70A0-8F42-ED46-B19E-A9228EE693D8}" destId="{202C637B-0932-F742-A432-2001BDF76931}" srcOrd="0" destOrd="0" presId="urn:microsoft.com/office/officeart/2005/8/layout/orgChart1"/>
    <dgm:cxn modelId="{A39298D5-FDF9-B949-AD45-FDBA0E075B4C}" type="presOf" srcId="{6FA79E59-165A-C144-A218-46F84300EF61}" destId="{83188DFC-3E41-B446-BBBD-6A018582C530}" srcOrd="0" destOrd="0" presId="urn:microsoft.com/office/officeart/2005/8/layout/orgChart1"/>
    <dgm:cxn modelId="{D73DC7DB-EB78-5C4D-87D7-63D04D808252}" type="presOf" srcId="{902DAB76-C179-0641-A1A0-B66DBDEA1134}" destId="{2AE582FE-B26D-FE40-A90D-7F58C8A931CE}" srcOrd="0" destOrd="0" presId="urn:microsoft.com/office/officeart/2005/8/layout/orgChart1"/>
    <dgm:cxn modelId="{531619E4-287A-AD4E-8F1B-CB6DEA4B4DF4}" type="presOf" srcId="{882D7ED8-827E-8242-87ED-C5EA69A9BED5}" destId="{624F34A9-783B-CC41-9725-0C70511CD9DB}" srcOrd="0" destOrd="0" presId="urn:microsoft.com/office/officeart/2005/8/layout/orgChart1"/>
    <dgm:cxn modelId="{80451FEF-6CC4-714E-A8F2-29A960C76819}" type="presOf" srcId="{95446A8F-24C3-1846-868C-B57552BD797C}" destId="{B45AB733-505A-DA41-A4BE-8911CB9D8235}" srcOrd="0" destOrd="0" presId="urn:microsoft.com/office/officeart/2005/8/layout/orgChart1"/>
    <dgm:cxn modelId="{EA9F76F7-5E86-A04F-A29F-9C803A21784B}" srcId="{F29BBF19-C14E-A141-BCB5-6EAAB665058F}" destId="{882D7ED8-827E-8242-87ED-C5EA69A9BED5}" srcOrd="2" destOrd="0" parTransId="{95446A8F-24C3-1846-868C-B57552BD797C}" sibTransId="{E5FCC43B-0C1F-0B4C-801F-9225BA3E3A94}"/>
    <dgm:cxn modelId="{0FF60C29-DD34-D34B-A603-D64F4255D88C}" type="presParOf" srcId="{5CC949C4-7649-224B-9E97-081D6D85F649}" destId="{D5BC767B-38E2-084D-A944-AD75F7F0EA84}" srcOrd="0" destOrd="0" presId="urn:microsoft.com/office/officeart/2005/8/layout/orgChart1"/>
    <dgm:cxn modelId="{ADFEB692-918C-C143-902E-8D717B4F915E}" type="presParOf" srcId="{D5BC767B-38E2-084D-A944-AD75F7F0EA84}" destId="{8D478825-315C-3F4C-9DAB-C649C58E75D6}" srcOrd="0" destOrd="0" presId="urn:microsoft.com/office/officeart/2005/8/layout/orgChart1"/>
    <dgm:cxn modelId="{64516FC6-496A-E84F-9FC7-404110C1D9FA}" type="presParOf" srcId="{8D478825-315C-3F4C-9DAB-C649C58E75D6}" destId="{E85422E5-4D97-1D45-953F-0ADF1C09ACEC}" srcOrd="0" destOrd="0" presId="urn:microsoft.com/office/officeart/2005/8/layout/orgChart1"/>
    <dgm:cxn modelId="{AC1954F7-5905-5746-8499-F297E236CB24}" type="presParOf" srcId="{8D478825-315C-3F4C-9DAB-C649C58E75D6}" destId="{9FBF087D-E5E6-5B45-90F3-77225DD42242}" srcOrd="1" destOrd="0" presId="urn:microsoft.com/office/officeart/2005/8/layout/orgChart1"/>
    <dgm:cxn modelId="{3E0C3F93-2B23-4F4B-A92F-1AA8B253260A}" type="presParOf" srcId="{D5BC767B-38E2-084D-A944-AD75F7F0EA84}" destId="{B61FC403-9B45-6844-927A-AA231291E35B}" srcOrd="1" destOrd="0" presId="urn:microsoft.com/office/officeart/2005/8/layout/orgChart1"/>
    <dgm:cxn modelId="{F68F2853-C285-0741-B771-6C3849D7CD36}" type="presParOf" srcId="{B61FC403-9B45-6844-927A-AA231291E35B}" destId="{83188DFC-3E41-B446-BBBD-6A018582C530}" srcOrd="0" destOrd="0" presId="urn:microsoft.com/office/officeart/2005/8/layout/orgChart1"/>
    <dgm:cxn modelId="{BB7D1C2C-2E3E-4E4F-84A4-F62B38396531}" type="presParOf" srcId="{B61FC403-9B45-6844-927A-AA231291E35B}" destId="{1A4CC463-AEFE-8E4F-B0EA-E362D9DC9966}" srcOrd="1" destOrd="0" presId="urn:microsoft.com/office/officeart/2005/8/layout/orgChart1"/>
    <dgm:cxn modelId="{B50F8A2A-3093-D043-8C49-7524F8262788}" type="presParOf" srcId="{1A4CC463-AEFE-8E4F-B0EA-E362D9DC9966}" destId="{4F9BA195-EA6A-BA47-8827-91E0C510A903}" srcOrd="0" destOrd="0" presId="urn:microsoft.com/office/officeart/2005/8/layout/orgChart1"/>
    <dgm:cxn modelId="{2C3309FA-FE0A-F04F-9A1E-E0721EE253BB}" type="presParOf" srcId="{4F9BA195-EA6A-BA47-8827-91E0C510A903}" destId="{4937819E-E540-3C48-803E-0A19BF38E562}" srcOrd="0" destOrd="0" presId="urn:microsoft.com/office/officeart/2005/8/layout/orgChart1"/>
    <dgm:cxn modelId="{FEADD1E2-D17D-C849-9089-67F0C76CF2E0}" type="presParOf" srcId="{4F9BA195-EA6A-BA47-8827-91E0C510A903}" destId="{E3CFC6F6-FF74-D54D-B659-CA29C0C54C87}" srcOrd="1" destOrd="0" presId="urn:microsoft.com/office/officeart/2005/8/layout/orgChart1"/>
    <dgm:cxn modelId="{B04DE062-A02B-334A-A1BA-0724E1ECB790}" type="presParOf" srcId="{1A4CC463-AEFE-8E4F-B0EA-E362D9DC9966}" destId="{F710231C-23CC-174C-8137-7F41EA5F652B}" srcOrd="1" destOrd="0" presId="urn:microsoft.com/office/officeart/2005/8/layout/orgChart1"/>
    <dgm:cxn modelId="{F5E02A2E-8F85-3A42-8289-844CAD81585E}" type="presParOf" srcId="{1A4CC463-AEFE-8E4F-B0EA-E362D9DC9966}" destId="{F5134D49-3907-3B47-A6E6-7AFBB7F2155D}" srcOrd="2" destOrd="0" presId="urn:microsoft.com/office/officeart/2005/8/layout/orgChart1"/>
    <dgm:cxn modelId="{396B9E6E-6016-AF4E-9C17-AEE9C0ADF2C9}" type="presParOf" srcId="{B61FC403-9B45-6844-927A-AA231291E35B}" destId="{A262CF6F-6584-5249-A19F-199EA0DEFC59}" srcOrd="2" destOrd="0" presId="urn:microsoft.com/office/officeart/2005/8/layout/orgChart1"/>
    <dgm:cxn modelId="{807F4661-41A3-1348-948E-1158D396C236}" type="presParOf" srcId="{B61FC403-9B45-6844-927A-AA231291E35B}" destId="{5B013F2F-332A-F74F-8741-B0BEAA6675D1}" srcOrd="3" destOrd="0" presId="urn:microsoft.com/office/officeart/2005/8/layout/orgChart1"/>
    <dgm:cxn modelId="{61C98E80-E211-0642-B46C-FD70004A1E4F}" type="presParOf" srcId="{5B013F2F-332A-F74F-8741-B0BEAA6675D1}" destId="{103D8ABF-5C23-1343-8699-CB3321499786}" srcOrd="0" destOrd="0" presId="urn:microsoft.com/office/officeart/2005/8/layout/orgChart1"/>
    <dgm:cxn modelId="{95CEFADF-6DFC-F740-8FC4-2A44C5BE96A3}" type="presParOf" srcId="{103D8ABF-5C23-1343-8699-CB3321499786}" destId="{BD511447-D268-3847-BA07-7402DE037E07}" srcOrd="0" destOrd="0" presId="urn:microsoft.com/office/officeart/2005/8/layout/orgChart1"/>
    <dgm:cxn modelId="{39874046-A594-F043-B9FA-D26AB154B54F}" type="presParOf" srcId="{103D8ABF-5C23-1343-8699-CB3321499786}" destId="{2549BDE3-EE71-E84E-9535-C6129E4F3ADD}" srcOrd="1" destOrd="0" presId="urn:microsoft.com/office/officeart/2005/8/layout/orgChart1"/>
    <dgm:cxn modelId="{2091317C-20FE-C94E-B8FC-EF2CE957BA08}" type="presParOf" srcId="{5B013F2F-332A-F74F-8741-B0BEAA6675D1}" destId="{528E52CD-4BB3-0C4D-9B26-8ED63EDEC807}" srcOrd="1" destOrd="0" presId="urn:microsoft.com/office/officeart/2005/8/layout/orgChart1"/>
    <dgm:cxn modelId="{E7CB21D2-57C4-B84C-B928-E49F0BA49A8C}" type="presParOf" srcId="{5B013F2F-332A-F74F-8741-B0BEAA6675D1}" destId="{EA1F5686-A09E-4C4A-BD31-D524DB8A148F}" srcOrd="2" destOrd="0" presId="urn:microsoft.com/office/officeart/2005/8/layout/orgChart1"/>
    <dgm:cxn modelId="{B5690195-0430-CC4A-B1EF-DC3D38DAD649}" type="presParOf" srcId="{B61FC403-9B45-6844-927A-AA231291E35B}" destId="{B45AB733-505A-DA41-A4BE-8911CB9D8235}" srcOrd="4" destOrd="0" presId="urn:microsoft.com/office/officeart/2005/8/layout/orgChart1"/>
    <dgm:cxn modelId="{9C1118B2-15D0-3046-BB6C-3FBA620E4854}" type="presParOf" srcId="{B61FC403-9B45-6844-927A-AA231291E35B}" destId="{6EF7FE10-ED45-F846-960A-1769E35A3B47}" srcOrd="5" destOrd="0" presId="urn:microsoft.com/office/officeart/2005/8/layout/orgChart1"/>
    <dgm:cxn modelId="{7A8804B2-4ED4-DD48-BBA2-4440CA377E45}" type="presParOf" srcId="{6EF7FE10-ED45-F846-960A-1769E35A3B47}" destId="{F8B6A9DC-F564-B249-94AA-42BDAFFEDE46}" srcOrd="0" destOrd="0" presId="urn:microsoft.com/office/officeart/2005/8/layout/orgChart1"/>
    <dgm:cxn modelId="{1DE083ED-FD6D-724A-A3D5-324993AA2705}" type="presParOf" srcId="{F8B6A9DC-F564-B249-94AA-42BDAFFEDE46}" destId="{624F34A9-783B-CC41-9725-0C70511CD9DB}" srcOrd="0" destOrd="0" presId="urn:microsoft.com/office/officeart/2005/8/layout/orgChart1"/>
    <dgm:cxn modelId="{D23A57F1-B96A-594F-8F77-287A9C2F0D4A}" type="presParOf" srcId="{F8B6A9DC-F564-B249-94AA-42BDAFFEDE46}" destId="{D7BEBB9A-D523-D140-A899-D3E48CB887C7}" srcOrd="1" destOrd="0" presId="urn:microsoft.com/office/officeart/2005/8/layout/orgChart1"/>
    <dgm:cxn modelId="{7C324A65-3ECE-124A-BCE7-8FA72CAEC69E}" type="presParOf" srcId="{6EF7FE10-ED45-F846-960A-1769E35A3B47}" destId="{652D98CF-04C0-5042-8FF5-65A0F5D65C12}" srcOrd="1" destOrd="0" presId="urn:microsoft.com/office/officeart/2005/8/layout/orgChart1"/>
    <dgm:cxn modelId="{137EE1FF-0B22-7341-A243-FC2215D37F8E}" type="presParOf" srcId="{6EF7FE10-ED45-F846-960A-1769E35A3B47}" destId="{C93A88B5-8B18-0146-81DB-9505CF072A77}" srcOrd="2" destOrd="0" presId="urn:microsoft.com/office/officeart/2005/8/layout/orgChart1"/>
    <dgm:cxn modelId="{45D68703-8C0C-1546-8DCD-ABA9E648C410}" type="presParOf" srcId="{B61FC403-9B45-6844-927A-AA231291E35B}" destId="{D49E65F9-A838-3C4E-93D4-133FDAD35651}" srcOrd="6" destOrd="0" presId="urn:microsoft.com/office/officeart/2005/8/layout/orgChart1"/>
    <dgm:cxn modelId="{DD6B9355-EB25-594E-AB0C-BF5A98A78A1A}" type="presParOf" srcId="{B61FC403-9B45-6844-927A-AA231291E35B}" destId="{1619BE15-9A76-B540-A02B-3858DA7F4DE3}" srcOrd="7" destOrd="0" presId="urn:microsoft.com/office/officeart/2005/8/layout/orgChart1"/>
    <dgm:cxn modelId="{A70433C9-0F52-884B-A3E3-57098FF1C386}" type="presParOf" srcId="{1619BE15-9A76-B540-A02B-3858DA7F4DE3}" destId="{93E23B26-0BA3-A842-82D6-DB23729D2F6A}" srcOrd="0" destOrd="0" presId="urn:microsoft.com/office/officeart/2005/8/layout/orgChart1"/>
    <dgm:cxn modelId="{5450E270-E6AF-2446-94A8-5F6DDFC497C6}" type="presParOf" srcId="{93E23B26-0BA3-A842-82D6-DB23729D2F6A}" destId="{202C637B-0932-F742-A432-2001BDF76931}" srcOrd="0" destOrd="0" presId="urn:microsoft.com/office/officeart/2005/8/layout/orgChart1"/>
    <dgm:cxn modelId="{8088B42A-8055-EA4C-9481-045E9B37923F}" type="presParOf" srcId="{93E23B26-0BA3-A842-82D6-DB23729D2F6A}" destId="{F2B3B244-D0E1-C647-8BC0-B938FA6BB921}" srcOrd="1" destOrd="0" presId="urn:microsoft.com/office/officeart/2005/8/layout/orgChart1"/>
    <dgm:cxn modelId="{44529AE0-64D6-7747-BA9E-916C7E29B04C}" type="presParOf" srcId="{1619BE15-9A76-B540-A02B-3858DA7F4DE3}" destId="{EB811181-F027-9A48-B97F-244EAE98FF83}" srcOrd="1" destOrd="0" presId="urn:microsoft.com/office/officeart/2005/8/layout/orgChart1"/>
    <dgm:cxn modelId="{11C67876-F0AA-3F42-9AC9-C2C7188B9A79}" type="presParOf" srcId="{1619BE15-9A76-B540-A02B-3858DA7F4DE3}" destId="{6E329F0E-916E-F34B-B555-7753402BD08E}" srcOrd="2" destOrd="0" presId="urn:microsoft.com/office/officeart/2005/8/layout/orgChart1"/>
    <dgm:cxn modelId="{6C0EB0F4-1C87-1047-AE08-DB8AB2CCBDE2}" type="presParOf" srcId="{B61FC403-9B45-6844-927A-AA231291E35B}" destId="{3545B6E5-75F2-B848-88D4-2BE0BF3BD225}" srcOrd="8" destOrd="0" presId="urn:microsoft.com/office/officeart/2005/8/layout/orgChart1"/>
    <dgm:cxn modelId="{20A9C901-1E71-4344-A632-E5DFED194420}" type="presParOf" srcId="{B61FC403-9B45-6844-927A-AA231291E35B}" destId="{CFDDFBF1-9CD4-0A4B-8024-47F0AC861698}" srcOrd="9" destOrd="0" presId="urn:microsoft.com/office/officeart/2005/8/layout/orgChart1"/>
    <dgm:cxn modelId="{1D43E1F6-6247-084B-906A-60625350BB0B}" type="presParOf" srcId="{CFDDFBF1-9CD4-0A4B-8024-47F0AC861698}" destId="{4481FF1C-7773-0746-974B-5739B90FF5BA}" srcOrd="0" destOrd="0" presId="urn:microsoft.com/office/officeart/2005/8/layout/orgChart1"/>
    <dgm:cxn modelId="{38C52972-6F04-7A4D-ABFD-27AE32AA3A72}" type="presParOf" srcId="{4481FF1C-7773-0746-974B-5739B90FF5BA}" destId="{2AE582FE-B26D-FE40-A90D-7F58C8A931CE}" srcOrd="0" destOrd="0" presId="urn:microsoft.com/office/officeart/2005/8/layout/orgChart1"/>
    <dgm:cxn modelId="{9F29ED97-FB35-B746-B6D3-E48EF8C73419}" type="presParOf" srcId="{4481FF1C-7773-0746-974B-5739B90FF5BA}" destId="{313883B3-205F-694F-86F8-60751BB5A8A7}" srcOrd="1" destOrd="0" presId="urn:microsoft.com/office/officeart/2005/8/layout/orgChart1"/>
    <dgm:cxn modelId="{BD928BAC-CA32-A248-BD43-A6ED6C2E98C5}" type="presParOf" srcId="{CFDDFBF1-9CD4-0A4B-8024-47F0AC861698}" destId="{2C43D3D9-D5BB-1741-8127-F1EADBB43E91}" srcOrd="1" destOrd="0" presId="urn:microsoft.com/office/officeart/2005/8/layout/orgChart1"/>
    <dgm:cxn modelId="{1BFF2655-F47D-A947-A647-100203576568}" type="presParOf" srcId="{CFDDFBF1-9CD4-0A4B-8024-47F0AC861698}" destId="{6397DDC9-37AC-114C-A067-20116713F406}" srcOrd="2" destOrd="0" presId="urn:microsoft.com/office/officeart/2005/8/layout/orgChart1"/>
    <dgm:cxn modelId="{835146E0-EAFE-E044-ABF9-C710B640E5F1}" type="presParOf" srcId="{B61FC403-9B45-6844-927A-AA231291E35B}" destId="{F810E00A-DCB8-0F44-81C3-59B7E349BF9B}" srcOrd="10" destOrd="0" presId="urn:microsoft.com/office/officeart/2005/8/layout/orgChart1"/>
    <dgm:cxn modelId="{9AED8124-7343-3F45-8027-6764B4121447}" type="presParOf" srcId="{B61FC403-9B45-6844-927A-AA231291E35B}" destId="{9B1ECBEE-F6F7-D742-8F91-7DD130211F97}" srcOrd="11" destOrd="0" presId="urn:microsoft.com/office/officeart/2005/8/layout/orgChart1"/>
    <dgm:cxn modelId="{B8ABAB47-762E-BD48-AE89-0C31B82EDCF8}" type="presParOf" srcId="{9B1ECBEE-F6F7-D742-8F91-7DD130211F97}" destId="{310B9364-AD8C-0E44-B692-591E5B65076D}" srcOrd="0" destOrd="0" presId="urn:microsoft.com/office/officeart/2005/8/layout/orgChart1"/>
    <dgm:cxn modelId="{C4667A6D-4B27-7349-9DAC-CA5779460E12}" type="presParOf" srcId="{310B9364-AD8C-0E44-B692-591E5B65076D}" destId="{6AED00CF-D266-2249-B1DA-4723E1E30681}" srcOrd="0" destOrd="0" presId="urn:microsoft.com/office/officeart/2005/8/layout/orgChart1"/>
    <dgm:cxn modelId="{7E14A076-E688-C34F-B431-3E116E2A3987}" type="presParOf" srcId="{310B9364-AD8C-0E44-B692-591E5B65076D}" destId="{04017BC3-9A33-A143-8641-B9F81837CE34}" srcOrd="1" destOrd="0" presId="urn:microsoft.com/office/officeart/2005/8/layout/orgChart1"/>
    <dgm:cxn modelId="{17B57E0E-D231-C647-A223-F8EEAD118E95}" type="presParOf" srcId="{9B1ECBEE-F6F7-D742-8F91-7DD130211F97}" destId="{2A41CCB3-1788-4D43-91A4-12BD4F769481}" srcOrd="1" destOrd="0" presId="urn:microsoft.com/office/officeart/2005/8/layout/orgChart1"/>
    <dgm:cxn modelId="{56DB3203-E750-D246-9CA5-2948AFE5040B}" type="presParOf" srcId="{9B1ECBEE-F6F7-D742-8F91-7DD130211F97}" destId="{2E9A9088-F2EF-AC4E-A4C0-71993FA899B0}" srcOrd="2" destOrd="0" presId="urn:microsoft.com/office/officeart/2005/8/layout/orgChart1"/>
    <dgm:cxn modelId="{5F4D62C2-2750-6444-9615-F70CDA884AED}" type="presParOf" srcId="{D5BC767B-38E2-084D-A944-AD75F7F0EA84}" destId="{232FE557-80E4-984E-82EA-CA0B25F43C9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9A5A42B-8973-2546-89B5-27BBF67891CC}" type="doc">
      <dgm:prSet loTypeId="urn:microsoft.com/office/officeart/2005/8/layout/hProcess9" loCatId="" qsTypeId="urn:microsoft.com/office/officeart/2005/8/quickstyle/3d1#7" qsCatId="3D" csTypeId="urn:microsoft.com/office/officeart/2005/8/colors/colorful3#18" csCatId="colorful" phldr="1"/>
      <dgm:spPr/>
    </dgm:pt>
    <dgm:pt modelId="{9676A511-4B12-B741-A2E5-2826DAC919AF}">
      <dgm:prSet phldrT="[Text]"/>
      <dgm:spPr/>
      <dgm:t>
        <a:bodyPr/>
        <a:lstStyle/>
        <a:p>
          <a:pPr rtl="0"/>
          <a:r>
            <a:rPr lang="en-US" dirty="0"/>
            <a:t>1700s-1800s: Affliction</a:t>
          </a:r>
        </a:p>
      </dgm:t>
    </dgm:pt>
    <dgm:pt modelId="{A17961AB-C035-9F45-A199-8CA1FB020A3E}" type="parTrans" cxnId="{F8F5CD22-D3AC-5940-9B5A-973C63B638C7}">
      <dgm:prSet/>
      <dgm:spPr/>
      <dgm:t>
        <a:bodyPr/>
        <a:lstStyle/>
        <a:p>
          <a:endParaRPr lang="en-US"/>
        </a:p>
      </dgm:t>
    </dgm:pt>
    <dgm:pt modelId="{5E22E278-211D-CA44-B7A4-7BA54B495DF4}" type="sibTrans" cxnId="{F8F5CD22-D3AC-5940-9B5A-973C63B638C7}">
      <dgm:prSet/>
      <dgm:spPr/>
      <dgm:t>
        <a:bodyPr/>
        <a:lstStyle/>
        <a:p>
          <a:endParaRPr lang="en-US"/>
        </a:p>
      </dgm:t>
    </dgm:pt>
    <dgm:pt modelId="{36A01D2F-2B89-BE4E-8738-07EEFD3E0932}">
      <dgm:prSet phldrT="[Text]"/>
      <dgm:spPr/>
      <dgm:t>
        <a:bodyPr/>
        <a:lstStyle/>
        <a:p>
          <a:pPr rtl="0"/>
          <a:r>
            <a:rPr lang="en-US" dirty="0"/>
            <a:t>1800s-1900s: Handicap</a:t>
          </a:r>
        </a:p>
      </dgm:t>
    </dgm:pt>
    <dgm:pt modelId="{5916C02F-390B-DB48-BF65-CA297ED633A6}" type="parTrans" cxnId="{4966FE41-8A87-FB42-A1F2-B0217B977A45}">
      <dgm:prSet/>
      <dgm:spPr/>
      <dgm:t>
        <a:bodyPr/>
        <a:lstStyle/>
        <a:p>
          <a:endParaRPr lang="en-US"/>
        </a:p>
      </dgm:t>
    </dgm:pt>
    <dgm:pt modelId="{C1055BEE-4E95-C846-8D75-111AAC6952F0}" type="sibTrans" cxnId="{4966FE41-8A87-FB42-A1F2-B0217B977A45}">
      <dgm:prSet/>
      <dgm:spPr/>
      <dgm:t>
        <a:bodyPr/>
        <a:lstStyle/>
        <a:p>
          <a:endParaRPr lang="en-US"/>
        </a:p>
      </dgm:t>
    </dgm:pt>
    <dgm:pt modelId="{60AF4672-1622-ED44-9517-76E357D625AF}">
      <dgm:prSet phldrT="[Text]"/>
      <dgm:spPr/>
      <dgm:t>
        <a:bodyPr/>
        <a:lstStyle/>
        <a:p>
          <a:pPr rtl="0"/>
          <a:r>
            <a:rPr lang="en-US" dirty="0"/>
            <a:t>1900s: Special needs</a:t>
          </a:r>
        </a:p>
      </dgm:t>
    </dgm:pt>
    <dgm:pt modelId="{FBDD7D2F-5D4C-5348-8A48-963BAE84E235}" type="parTrans" cxnId="{350C5D82-661A-C448-B9FB-254E2C9F229D}">
      <dgm:prSet/>
      <dgm:spPr/>
      <dgm:t>
        <a:bodyPr/>
        <a:lstStyle/>
        <a:p>
          <a:endParaRPr lang="en-US"/>
        </a:p>
      </dgm:t>
    </dgm:pt>
    <dgm:pt modelId="{3C30F2ED-B791-E14E-9489-FA84AF1260BF}" type="sibTrans" cxnId="{350C5D82-661A-C448-B9FB-254E2C9F229D}">
      <dgm:prSet/>
      <dgm:spPr/>
      <dgm:t>
        <a:bodyPr/>
        <a:lstStyle/>
        <a:p>
          <a:endParaRPr lang="en-US"/>
        </a:p>
      </dgm:t>
    </dgm:pt>
    <dgm:pt modelId="{117B46A0-85B9-7141-A540-82D6DC5D630C}">
      <dgm:prSet phldrT="[Text]"/>
      <dgm:spPr/>
      <dgm:t>
        <a:bodyPr/>
        <a:lstStyle/>
        <a:p>
          <a:pPr rtl="0"/>
          <a:r>
            <a:rPr lang="en-US" dirty="0"/>
            <a:t>1900s: Different Ability</a:t>
          </a:r>
        </a:p>
      </dgm:t>
    </dgm:pt>
    <dgm:pt modelId="{80DC8C0E-969C-2449-8FC9-B5BACD175000}" type="parTrans" cxnId="{0849187B-02D8-7146-9A8B-09184EAB2029}">
      <dgm:prSet/>
      <dgm:spPr/>
      <dgm:t>
        <a:bodyPr/>
        <a:lstStyle/>
        <a:p>
          <a:endParaRPr lang="en-US"/>
        </a:p>
      </dgm:t>
    </dgm:pt>
    <dgm:pt modelId="{5167429F-91F2-2C42-A35A-AD87D39DFAF2}" type="sibTrans" cxnId="{0849187B-02D8-7146-9A8B-09184EAB2029}">
      <dgm:prSet/>
      <dgm:spPr/>
      <dgm:t>
        <a:bodyPr/>
        <a:lstStyle/>
        <a:p>
          <a:endParaRPr lang="en-US"/>
        </a:p>
      </dgm:t>
    </dgm:pt>
    <dgm:pt modelId="{E7FF313A-93E3-7F4D-A989-77CCAA5C3DA4}">
      <dgm:prSet phldrT="[Text]"/>
      <dgm:spPr/>
      <dgm:t>
        <a:bodyPr/>
        <a:lstStyle/>
        <a:p>
          <a:pPr rtl="0"/>
          <a:r>
            <a:rPr lang="en-US" dirty="0"/>
            <a:t>1900s-2000s: Disability</a:t>
          </a:r>
        </a:p>
      </dgm:t>
    </dgm:pt>
    <dgm:pt modelId="{3F890A83-730D-0B43-A5CF-4E3575225A99}" type="parTrans" cxnId="{BB506F64-9E17-AC4A-BA8B-5D15AB8D3948}">
      <dgm:prSet/>
      <dgm:spPr/>
      <dgm:t>
        <a:bodyPr/>
        <a:lstStyle/>
        <a:p>
          <a:endParaRPr lang="en-US"/>
        </a:p>
      </dgm:t>
    </dgm:pt>
    <dgm:pt modelId="{2FB14BD9-2D69-6648-BBFC-98A999FFDCF1}" type="sibTrans" cxnId="{BB506F64-9E17-AC4A-BA8B-5D15AB8D3948}">
      <dgm:prSet/>
      <dgm:spPr/>
      <dgm:t>
        <a:bodyPr/>
        <a:lstStyle/>
        <a:p>
          <a:endParaRPr lang="en-US"/>
        </a:p>
      </dgm:t>
    </dgm:pt>
    <dgm:pt modelId="{78585228-3C35-BD45-93F0-C2130187E514}">
      <dgm:prSet phldrT="[Text]"/>
      <dgm:spPr/>
      <dgm:t>
        <a:bodyPr/>
        <a:lstStyle/>
        <a:p>
          <a:pPr rtl="0"/>
          <a:r>
            <a:rPr lang="en-US" dirty="0"/>
            <a:t>Future: Human Phenotype Variation</a:t>
          </a:r>
        </a:p>
      </dgm:t>
    </dgm:pt>
    <dgm:pt modelId="{A8154449-BC6F-8A49-9D17-C7CC722E2784}" type="parTrans" cxnId="{8A743FE5-E4C0-BE41-9339-2A5F48EAED90}">
      <dgm:prSet/>
      <dgm:spPr/>
      <dgm:t>
        <a:bodyPr/>
        <a:lstStyle/>
        <a:p>
          <a:endParaRPr lang="en-US"/>
        </a:p>
      </dgm:t>
    </dgm:pt>
    <dgm:pt modelId="{3CD2DD2B-AB99-4F40-94A2-B6C5EAA3FF43}" type="sibTrans" cxnId="{8A743FE5-E4C0-BE41-9339-2A5F48EAED90}">
      <dgm:prSet/>
      <dgm:spPr/>
      <dgm:t>
        <a:bodyPr/>
        <a:lstStyle/>
        <a:p>
          <a:endParaRPr lang="en-US"/>
        </a:p>
      </dgm:t>
    </dgm:pt>
    <dgm:pt modelId="{11512525-2059-F446-8B8C-F520A7C73A6A}" type="pres">
      <dgm:prSet presAssocID="{29A5A42B-8973-2546-89B5-27BBF67891CC}" presName="CompostProcess" presStyleCnt="0">
        <dgm:presLayoutVars>
          <dgm:dir/>
          <dgm:resizeHandles val="exact"/>
        </dgm:presLayoutVars>
      </dgm:prSet>
      <dgm:spPr/>
    </dgm:pt>
    <dgm:pt modelId="{3E543715-1B9F-B54F-9530-E125D4C71F9C}" type="pres">
      <dgm:prSet presAssocID="{29A5A42B-8973-2546-89B5-27BBF67891CC}" presName="arrow" presStyleLbl="bgShp" presStyleIdx="0" presStyleCnt="1"/>
      <dgm:spPr/>
    </dgm:pt>
    <dgm:pt modelId="{DE0C0BF6-88C0-514E-8ACE-6AF717BCE993}" type="pres">
      <dgm:prSet presAssocID="{29A5A42B-8973-2546-89B5-27BBF67891CC}" presName="linearProcess" presStyleCnt="0"/>
      <dgm:spPr/>
    </dgm:pt>
    <dgm:pt modelId="{44796A76-855C-AE4F-BDBC-B3792F71D590}" type="pres">
      <dgm:prSet presAssocID="{9676A511-4B12-B741-A2E5-2826DAC919AF}" presName="textNode" presStyleLbl="node1" presStyleIdx="0" presStyleCnt="6">
        <dgm:presLayoutVars>
          <dgm:bulletEnabled val="1"/>
        </dgm:presLayoutVars>
      </dgm:prSet>
      <dgm:spPr/>
    </dgm:pt>
    <dgm:pt modelId="{2D211A48-EAA0-5B41-BA6A-B0BA422F183C}" type="pres">
      <dgm:prSet presAssocID="{5E22E278-211D-CA44-B7A4-7BA54B495DF4}" presName="sibTrans" presStyleCnt="0"/>
      <dgm:spPr/>
    </dgm:pt>
    <dgm:pt modelId="{7C774EF3-3EC8-BC4E-8DA7-B9EAA310B37A}" type="pres">
      <dgm:prSet presAssocID="{36A01D2F-2B89-BE4E-8738-07EEFD3E0932}" presName="textNode" presStyleLbl="node1" presStyleIdx="1" presStyleCnt="6">
        <dgm:presLayoutVars>
          <dgm:bulletEnabled val="1"/>
        </dgm:presLayoutVars>
      </dgm:prSet>
      <dgm:spPr/>
    </dgm:pt>
    <dgm:pt modelId="{EAE73BD9-B876-9749-AEF8-FB0B8912EA66}" type="pres">
      <dgm:prSet presAssocID="{C1055BEE-4E95-C846-8D75-111AAC6952F0}" presName="sibTrans" presStyleCnt="0"/>
      <dgm:spPr/>
    </dgm:pt>
    <dgm:pt modelId="{25CAD75B-1C61-2D4D-AB55-BEFDB91E9D65}" type="pres">
      <dgm:prSet presAssocID="{E7FF313A-93E3-7F4D-A989-77CCAA5C3DA4}" presName="textNode" presStyleLbl="node1" presStyleIdx="2" presStyleCnt="6">
        <dgm:presLayoutVars>
          <dgm:bulletEnabled val="1"/>
        </dgm:presLayoutVars>
      </dgm:prSet>
      <dgm:spPr/>
    </dgm:pt>
    <dgm:pt modelId="{D686FB4A-F680-8144-AE8E-C7BED323C54A}" type="pres">
      <dgm:prSet presAssocID="{2FB14BD9-2D69-6648-BBFC-98A999FFDCF1}" presName="sibTrans" presStyleCnt="0"/>
      <dgm:spPr/>
    </dgm:pt>
    <dgm:pt modelId="{3C46702A-C337-BD40-8C38-11C3D041EF48}" type="pres">
      <dgm:prSet presAssocID="{60AF4672-1622-ED44-9517-76E357D625AF}" presName="textNode" presStyleLbl="node1" presStyleIdx="3" presStyleCnt="6">
        <dgm:presLayoutVars>
          <dgm:bulletEnabled val="1"/>
        </dgm:presLayoutVars>
      </dgm:prSet>
      <dgm:spPr/>
    </dgm:pt>
    <dgm:pt modelId="{08E86241-A117-0640-B7B4-5D598315FA99}" type="pres">
      <dgm:prSet presAssocID="{3C30F2ED-B791-E14E-9489-FA84AF1260BF}" presName="sibTrans" presStyleCnt="0"/>
      <dgm:spPr/>
    </dgm:pt>
    <dgm:pt modelId="{1AEDC84B-EAAE-A048-A519-CEC53EFCD184}" type="pres">
      <dgm:prSet presAssocID="{117B46A0-85B9-7141-A540-82D6DC5D630C}" presName="textNode" presStyleLbl="node1" presStyleIdx="4" presStyleCnt="6">
        <dgm:presLayoutVars>
          <dgm:bulletEnabled val="1"/>
        </dgm:presLayoutVars>
      </dgm:prSet>
      <dgm:spPr/>
    </dgm:pt>
    <dgm:pt modelId="{F16DAF72-DDAA-F94A-A046-300272D4F710}" type="pres">
      <dgm:prSet presAssocID="{5167429F-91F2-2C42-A35A-AD87D39DFAF2}" presName="sibTrans" presStyleCnt="0"/>
      <dgm:spPr/>
    </dgm:pt>
    <dgm:pt modelId="{6DBFF4CB-01EE-FF4A-AF45-A04DBA9BACC6}" type="pres">
      <dgm:prSet presAssocID="{78585228-3C35-BD45-93F0-C2130187E514}" presName="textNode" presStyleLbl="node1" presStyleIdx="5" presStyleCnt="6">
        <dgm:presLayoutVars>
          <dgm:bulletEnabled val="1"/>
        </dgm:presLayoutVars>
      </dgm:prSet>
      <dgm:spPr/>
    </dgm:pt>
  </dgm:ptLst>
  <dgm:cxnLst>
    <dgm:cxn modelId="{F8F5CD22-D3AC-5940-9B5A-973C63B638C7}" srcId="{29A5A42B-8973-2546-89B5-27BBF67891CC}" destId="{9676A511-4B12-B741-A2E5-2826DAC919AF}" srcOrd="0" destOrd="0" parTransId="{A17961AB-C035-9F45-A199-8CA1FB020A3E}" sibTransId="{5E22E278-211D-CA44-B7A4-7BA54B495DF4}"/>
    <dgm:cxn modelId="{32F8863C-78A8-3D46-9331-9EA178E28EF2}" type="presOf" srcId="{36A01D2F-2B89-BE4E-8738-07EEFD3E0932}" destId="{7C774EF3-3EC8-BC4E-8DA7-B9EAA310B37A}" srcOrd="0" destOrd="0" presId="urn:microsoft.com/office/officeart/2005/8/layout/hProcess9"/>
    <dgm:cxn modelId="{4966FE41-8A87-FB42-A1F2-B0217B977A45}" srcId="{29A5A42B-8973-2546-89B5-27BBF67891CC}" destId="{36A01D2F-2B89-BE4E-8738-07EEFD3E0932}" srcOrd="1" destOrd="0" parTransId="{5916C02F-390B-DB48-BF65-CA297ED633A6}" sibTransId="{C1055BEE-4E95-C846-8D75-111AAC6952F0}"/>
    <dgm:cxn modelId="{A3D8BE43-D8E6-4A4E-AABE-27CCEC2AAA3A}" type="presOf" srcId="{117B46A0-85B9-7141-A540-82D6DC5D630C}" destId="{1AEDC84B-EAAE-A048-A519-CEC53EFCD184}" srcOrd="0" destOrd="0" presId="urn:microsoft.com/office/officeart/2005/8/layout/hProcess9"/>
    <dgm:cxn modelId="{DCABED50-FEB2-4743-B784-DEE48D068710}" type="presOf" srcId="{E7FF313A-93E3-7F4D-A989-77CCAA5C3DA4}" destId="{25CAD75B-1C61-2D4D-AB55-BEFDB91E9D65}" srcOrd="0" destOrd="0" presId="urn:microsoft.com/office/officeart/2005/8/layout/hProcess9"/>
    <dgm:cxn modelId="{E30ED252-0B5A-D449-A462-C797316CAD1A}" type="presOf" srcId="{29A5A42B-8973-2546-89B5-27BBF67891CC}" destId="{11512525-2059-F446-8B8C-F520A7C73A6A}" srcOrd="0" destOrd="0" presId="urn:microsoft.com/office/officeart/2005/8/layout/hProcess9"/>
    <dgm:cxn modelId="{BB506F64-9E17-AC4A-BA8B-5D15AB8D3948}" srcId="{29A5A42B-8973-2546-89B5-27BBF67891CC}" destId="{E7FF313A-93E3-7F4D-A989-77CCAA5C3DA4}" srcOrd="2" destOrd="0" parTransId="{3F890A83-730D-0B43-A5CF-4E3575225A99}" sibTransId="{2FB14BD9-2D69-6648-BBFC-98A999FFDCF1}"/>
    <dgm:cxn modelId="{0849187B-02D8-7146-9A8B-09184EAB2029}" srcId="{29A5A42B-8973-2546-89B5-27BBF67891CC}" destId="{117B46A0-85B9-7141-A540-82D6DC5D630C}" srcOrd="4" destOrd="0" parTransId="{80DC8C0E-969C-2449-8FC9-B5BACD175000}" sibTransId="{5167429F-91F2-2C42-A35A-AD87D39DFAF2}"/>
    <dgm:cxn modelId="{350C5D82-661A-C448-B9FB-254E2C9F229D}" srcId="{29A5A42B-8973-2546-89B5-27BBF67891CC}" destId="{60AF4672-1622-ED44-9517-76E357D625AF}" srcOrd="3" destOrd="0" parTransId="{FBDD7D2F-5D4C-5348-8A48-963BAE84E235}" sibTransId="{3C30F2ED-B791-E14E-9489-FA84AF1260BF}"/>
    <dgm:cxn modelId="{F741DFB5-50ED-4445-9463-1DE6E101D609}" type="presOf" srcId="{78585228-3C35-BD45-93F0-C2130187E514}" destId="{6DBFF4CB-01EE-FF4A-AF45-A04DBA9BACC6}" srcOrd="0" destOrd="0" presId="urn:microsoft.com/office/officeart/2005/8/layout/hProcess9"/>
    <dgm:cxn modelId="{736405BD-4156-EC45-900B-91E6999A78FC}" type="presOf" srcId="{60AF4672-1622-ED44-9517-76E357D625AF}" destId="{3C46702A-C337-BD40-8C38-11C3D041EF48}" srcOrd="0" destOrd="0" presId="urn:microsoft.com/office/officeart/2005/8/layout/hProcess9"/>
    <dgm:cxn modelId="{8A743FE5-E4C0-BE41-9339-2A5F48EAED90}" srcId="{29A5A42B-8973-2546-89B5-27BBF67891CC}" destId="{78585228-3C35-BD45-93F0-C2130187E514}" srcOrd="5" destOrd="0" parTransId="{A8154449-BC6F-8A49-9D17-C7CC722E2784}" sibTransId="{3CD2DD2B-AB99-4F40-94A2-B6C5EAA3FF43}"/>
    <dgm:cxn modelId="{096BC6FE-3235-5148-B47B-CF0964C68B7C}" type="presOf" srcId="{9676A511-4B12-B741-A2E5-2826DAC919AF}" destId="{44796A76-855C-AE4F-BDBC-B3792F71D590}" srcOrd="0" destOrd="0" presId="urn:microsoft.com/office/officeart/2005/8/layout/hProcess9"/>
    <dgm:cxn modelId="{204F3ECD-8B93-8C40-BEB1-D4E4F1F0CE66}" type="presParOf" srcId="{11512525-2059-F446-8B8C-F520A7C73A6A}" destId="{3E543715-1B9F-B54F-9530-E125D4C71F9C}" srcOrd="0" destOrd="0" presId="urn:microsoft.com/office/officeart/2005/8/layout/hProcess9"/>
    <dgm:cxn modelId="{D48D9042-4194-BB49-AEBE-1F9AFC84C94E}" type="presParOf" srcId="{11512525-2059-F446-8B8C-F520A7C73A6A}" destId="{DE0C0BF6-88C0-514E-8ACE-6AF717BCE993}" srcOrd="1" destOrd="0" presId="urn:microsoft.com/office/officeart/2005/8/layout/hProcess9"/>
    <dgm:cxn modelId="{A83D699A-62F6-F54C-A1E6-2E1ADF5E59B2}" type="presParOf" srcId="{DE0C0BF6-88C0-514E-8ACE-6AF717BCE993}" destId="{44796A76-855C-AE4F-BDBC-B3792F71D590}" srcOrd="0" destOrd="0" presId="urn:microsoft.com/office/officeart/2005/8/layout/hProcess9"/>
    <dgm:cxn modelId="{9FDD7378-F20A-A643-B3DE-FB466E3392D3}" type="presParOf" srcId="{DE0C0BF6-88C0-514E-8ACE-6AF717BCE993}" destId="{2D211A48-EAA0-5B41-BA6A-B0BA422F183C}" srcOrd="1" destOrd="0" presId="urn:microsoft.com/office/officeart/2005/8/layout/hProcess9"/>
    <dgm:cxn modelId="{942063E5-B264-A343-B99B-1D7D9BAE390A}" type="presParOf" srcId="{DE0C0BF6-88C0-514E-8ACE-6AF717BCE993}" destId="{7C774EF3-3EC8-BC4E-8DA7-B9EAA310B37A}" srcOrd="2" destOrd="0" presId="urn:microsoft.com/office/officeart/2005/8/layout/hProcess9"/>
    <dgm:cxn modelId="{A3FCBCD6-B71D-0143-B604-9218B7EBBE0D}" type="presParOf" srcId="{DE0C0BF6-88C0-514E-8ACE-6AF717BCE993}" destId="{EAE73BD9-B876-9749-AEF8-FB0B8912EA66}" srcOrd="3" destOrd="0" presId="urn:microsoft.com/office/officeart/2005/8/layout/hProcess9"/>
    <dgm:cxn modelId="{87A1F325-2C17-7D4F-88FC-F8AAB9E68F79}" type="presParOf" srcId="{DE0C0BF6-88C0-514E-8ACE-6AF717BCE993}" destId="{25CAD75B-1C61-2D4D-AB55-BEFDB91E9D65}" srcOrd="4" destOrd="0" presId="urn:microsoft.com/office/officeart/2005/8/layout/hProcess9"/>
    <dgm:cxn modelId="{2A137186-251F-784D-A2AF-6B93707E50B9}" type="presParOf" srcId="{DE0C0BF6-88C0-514E-8ACE-6AF717BCE993}" destId="{D686FB4A-F680-8144-AE8E-C7BED323C54A}" srcOrd="5" destOrd="0" presId="urn:microsoft.com/office/officeart/2005/8/layout/hProcess9"/>
    <dgm:cxn modelId="{1B0D84C5-0BDD-974F-8E36-5DBBB615D8C7}" type="presParOf" srcId="{DE0C0BF6-88C0-514E-8ACE-6AF717BCE993}" destId="{3C46702A-C337-BD40-8C38-11C3D041EF48}" srcOrd="6" destOrd="0" presId="urn:microsoft.com/office/officeart/2005/8/layout/hProcess9"/>
    <dgm:cxn modelId="{B78A2773-9454-674B-AFC3-FB56130234EE}" type="presParOf" srcId="{DE0C0BF6-88C0-514E-8ACE-6AF717BCE993}" destId="{08E86241-A117-0640-B7B4-5D598315FA99}" srcOrd="7" destOrd="0" presId="urn:microsoft.com/office/officeart/2005/8/layout/hProcess9"/>
    <dgm:cxn modelId="{4E316147-DA82-A146-A4E3-B36F540F71BE}" type="presParOf" srcId="{DE0C0BF6-88C0-514E-8ACE-6AF717BCE993}" destId="{1AEDC84B-EAAE-A048-A519-CEC53EFCD184}" srcOrd="8" destOrd="0" presId="urn:microsoft.com/office/officeart/2005/8/layout/hProcess9"/>
    <dgm:cxn modelId="{D757322E-1F19-1244-8F6B-EE3F4CB0A63F}" type="presParOf" srcId="{DE0C0BF6-88C0-514E-8ACE-6AF717BCE993}" destId="{F16DAF72-DDAA-F94A-A046-300272D4F710}" srcOrd="9" destOrd="0" presId="urn:microsoft.com/office/officeart/2005/8/layout/hProcess9"/>
    <dgm:cxn modelId="{867BDBF3-5D25-0B43-9749-4C1CFEFDE469}" type="presParOf" srcId="{DE0C0BF6-88C0-514E-8ACE-6AF717BCE993}" destId="{6DBFF4CB-01EE-FF4A-AF45-A04DBA9BACC6}"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FC50674-E5D6-D444-B6DF-D176EE501445}" type="doc">
      <dgm:prSet loTypeId="urn:microsoft.com/office/officeart/2005/8/layout/arrow3" loCatId="" qsTypeId="urn:microsoft.com/office/officeart/2005/8/quickstyle/3d1#8" qsCatId="3D" csTypeId="urn:microsoft.com/office/officeart/2005/8/colors/accent1_2#6" csCatId="accent1" phldr="1"/>
      <dgm:spPr/>
      <dgm:t>
        <a:bodyPr/>
        <a:lstStyle/>
        <a:p>
          <a:endParaRPr lang="en-US"/>
        </a:p>
      </dgm:t>
    </dgm:pt>
    <dgm:pt modelId="{670B0498-0BCB-3E42-9F76-A711BA809E45}">
      <dgm:prSet phldrT="[Text]"/>
      <dgm:spPr/>
      <dgm:t>
        <a:bodyPr/>
        <a:lstStyle/>
        <a:p>
          <a:pPr rtl="0"/>
          <a:r>
            <a:rPr lang="en-US" dirty="0"/>
            <a:t>Health Outcome</a:t>
          </a:r>
        </a:p>
      </dgm:t>
    </dgm:pt>
    <dgm:pt modelId="{E5CD006F-E1F9-5F4E-85E0-0F3A07E0A09A}" type="parTrans" cxnId="{5E5029AE-919E-5A4D-9925-7FF3C7F33500}">
      <dgm:prSet/>
      <dgm:spPr/>
      <dgm:t>
        <a:bodyPr/>
        <a:lstStyle/>
        <a:p>
          <a:endParaRPr lang="en-US"/>
        </a:p>
      </dgm:t>
    </dgm:pt>
    <dgm:pt modelId="{381D770D-A5C9-F441-98DC-3890266BC7E4}" type="sibTrans" cxnId="{5E5029AE-919E-5A4D-9925-7FF3C7F33500}">
      <dgm:prSet/>
      <dgm:spPr/>
      <dgm:t>
        <a:bodyPr/>
        <a:lstStyle/>
        <a:p>
          <a:endParaRPr lang="en-US"/>
        </a:p>
      </dgm:t>
    </dgm:pt>
    <dgm:pt modelId="{099CBB1A-C431-2143-9D56-3B08DF9521C9}">
      <dgm:prSet phldrT="[Text]"/>
      <dgm:spPr/>
      <dgm:t>
        <a:bodyPr/>
        <a:lstStyle/>
        <a:p>
          <a:pPr rtl="0"/>
          <a:r>
            <a:rPr lang="en-US" dirty="0"/>
            <a:t>Demographic Identity</a:t>
          </a:r>
        </a:p>
      </dgm:t>
    </dgm:pt>
    <dgm:pt modelId="{42B68346-B3E7-4B46-81CD-289BD2B343FE}" type="parTrans" cxnId="{89DC8355-9727-8742-9CF6-1AE5949D5CD4}">
      <dgm:prSet/>
      <dgm:spPr/>
      <dgm:t>
        <a:bodyPr/>
        <a:lstStyle/>
        <a:p>
          <a:endParaRPr lang="en-US"/>
        </a:p>
      </dgm:t>
    </dgm:pt>
    <dgm:pt modelId="{E642F114-A475-2E43-B20B-A5CFFC85EB61}" type="sibTrans" cxnId="{89DC8355-9727-8742-9CF6-1AE5949D5CD4}">
      <dgm:prSet/>
      <dgm:spPr/>
      <dgm:t>
        <a:bodyPr/>
        <a:lstStyle/>
        <a:p>
          <a:endParaRPr lang="en-US"/>
        </a:p>
      </dgm:t>
    </dgm:pt>
    <dgm:pt modelId="{25A60422-75D3-9749-9BE9-B49EAE8F38D3}" type="pres">
      <dgm:prSet presAssocID="{BFC50674-E5D6-D444-B6DF-D176EE501445}" presName="compositeShape" presStyleCnt="0">
        <dgm:presLayoutVars>
          <dgm:chMax val="2"/>
          <dgm:dir/>
          <dgm:resizeHandles val="exact"/>
        </dgm:presLayoutVars>
      </dgm:prSet>
      <dgm:spPr/>
    </dgm:pt>
    <dgm:pt modelId="{2463A66D-6503-4245-92F2-10C97D9EBFB7}" type="pres">
      <dgm:prSet presAssocID="{BFC50674-E5D6-D444-B6DF-D176EE501445}" presName="divider" presStyleLbl="fgShp" presStyleIdx="0" presStyleCnt="1"/>
      <dgm:spPr/>
    </dgm:pt>
    <dgm:pt modelId="{71807383-AEC3-914B-8971-6FD9E24250D0}" type="pres">
      <dgm:prSet presAssocID="{670B0498-0BCB-3E42-9F76-A711BA809E45}" presName="downArrow" presStyleLbl="node1" presStyleIdx="0" presStyleCnt="2"/>
      <dgm:spPr/>
    </dgm:pt>
    <dgm:pt modelId="{879CB9D3-AD2F-324B-A537-F25AE76E1A4F}" type="pres">
      <dgm:prSet presAssocID="{670B0498-0BCB-3E42-9F76-A711BA809E45}" presName="downArrowText" presStyleLbl="revTx" presStyleIdx="0" presStyleCnt="2">
        <dgm:presLayoutVars>
          <dgm:bulletEnabled val="1"/>
        </dgm:presLayoutVars>
      </dgm:prSet>
      <dgm:spPr/>
    </dgm:pt>
    <dgm:pt modelId="{D5D0953A-15A8-B24A-B176-A094ED037EC5}" type="pres">
      <dgm:prSet presAssocID="{099CBB1A-C431-2143-9D56-3B08DF9521C9}" presName="upArrow" presStyleLbl="node1" presStyleIdx="1" presStyleCnt="2"/>
      <dgm:spPr/>
    </dgm:pt>
    <dgm:pt modelId="{D7D0EDCE-F6AB-D940-9DAC-A7EF10118A27}" type="pres">
      <dgm:prSet presAssocID="{099CBB1A-C431-2143-9D56-3B08DF9521C9}" presName="upArrowText" presStyleLbl="revTx" presStyleIdx="1" presStyleCnt="2">
        <dgm:presLayoutVars>
          <dgm:bulletEnabled val="1"/>
        </dgm:presLayoutVars>
      </dgm:prSet>
      <dgm:spPr/>
    </dgm:pt>
  </dgm:ptLst>
  <dgm:cxnLst>
    <dgm:cxn modelId="{ABF5422F-3246-6742-8AD6-16002FB471BC}" type="presOf" srcId="{099CBB1A-C431-2143-9D56-3B08DF9521C9}" destId="{D7D0EDCE-F6AB-D940-9DAC-A7EF10118A27}" srcOrd="0" destOrd="0" presId="urn:microsoft.com/office/officeart/2005/8/layout/arrow3"/>
    <dgm:cxn modelId="{89DC8355-9727-8742-9CF6-1AE5949D5CD4}" srcId="{BFC50674-E5D6-D444-B6DF-D176EE501445}" destId="{099CBB1A-C431-2143-9D56-3B08DF9521C9}" srcOrd="1" destOrd="0" parTransId="{42B68346-B3E7-4B46-81CD-289BD2B343FE}" sibTransId="{E642F114-A475-2E43-B20B-A5CFFC85EB61}"/>
    <dgm:cxn modelId="{14BBB8AC-6EAA-6B48-AF60-3F16C75432B9}" type="presOf" srcId="{670B0498-0BCB-3E42-9F76-A711BA809E45}" destId="{879CB9D3-AD2F-324B-A537-F25AE76E1A4F}" srcOrd="0" destOrd="0" presId="urn:microsoft.com/office/officeart/2005/8/layout/arrow3"/>
    <dgm:cxn modelId="{5E5029AE-919E-5A4D-9925-7FF3C7F33500}" srcId="{BFC50674-E5D6-D444-B6DF-D176EE501445}" destId="{670B0498-0BCB-3E42-9F76-A711BA809E45}" srcOrd="0" destOrd="0" parTransId="{E5CD006F-E1F9-5F4E-85E0-0F3A07E0A09A}" sibTransId="{381D770D-A5C9-F441-98DC-3890266BC7E4}"/>
    <dgm:cxn modelId="{335ECEB8-82A3-F347-A474-3C6C09277930}" type="presOf" srcId="{BFC50674-E5D6-D444-B6DF-D176EE501445}" destId="{25A60422-75D3-9749-9BE9-B49EAE8F38D3}" srcOrd="0" destOrd="0" presId="urn:microsoft.com/office/officeart/2005/8/layout/arrow3"/>
    <dgm:cxn modelId="{4052E3D7-E458-E341-88C0-ABB9A8CCBD58}" type="presParOf" srcId="{25A60422-75D3-9749-9BE9-B49EAE8F38D3}" destId="{2463A66D-6503-4245-92F2-10C97D9EBFB7}" srcOrd="0" destOrd="0" presId="urn:microsoft.com/office/officeart/2005/8/layout/arrow3"/>
    <dgm:cxn modelId="{C91D158A-7334-2044-9B97-7321C6517D0D}" type="presParOf" srcId="{25A60422-75D3-9749-9BE9-B49EAE8F38D3}" destId="{71807383-AEC3-914B-8971-6FD9E24250D0}" srcOrd="1" destOrd="0" presId="urn:microsoft.com/office/officeart/2005/8/layout/arrow3"/>
    <dgm:cxn modelId="{BCCEFF04-9993-CD40-A585-530EAAE0EE6A}" type="presParOf" srcId="{25A60422-75D3-9749-9BE9-B49EAE8F38D3}" destId="{879CB9D3-AD2F-324B-A537-F25AE76E1A4F}" srcOrd="2" destOrd="0" presId="urn:microsoft.com/office/officeart/2005/8/layout/arrow3"/>
    <dgm:cxn modelId="{4056AC92-F050-1C47-84AC-449C127BABEE}" type="presParOf" srcId="{25A60422-75D3-9749-9BE9-B49EAE8F38D3}" destId="{D5D0953A-15A8-B24A-B176-A094ED037EC5}" srcOrd="3" destOrd="0" presId="urn:microsoft.com/office/officeart/2005/8/layout/arrow3"/>
    <dgm:cxn modelId="{D598DAF4-3807-734B-BF1A-B406C82CCF21}" type="presParOf" srcId="{25A60422-75D3-9749-9BE9-B49EAE8F38D3}" destId="{D7D0EDCE-F6AB-D940-9DAC-A7EF10118A27}"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E4254ED-AABF-6044-9EAA-7CC8D969798B}" type="doc">
      <dgm:prSet loTypeId="urn:microsoft.com/office/officeart/2005/8/layout/pyramid2" loCatId="" qsTypeId="urn:microsoft.com/office/officeart/2005/8/quickstyle/simple1#33" qsCatId="simple" csTypeId="urn:microsoft.com/office/officeart/2005/8/colors/accent1_4#1" csCatId="accent1" phldr="1"/>
      <dgm:spPr/>
    </dgm:pt>
    <dgm:pt modelId="{7C920A4F-A493-DB40-9340-152D325CEBE1}">
      <dgm:prSet phldrT="[Text]"/>
      <dgm:spPr/>
      <dgm:t>
        <a:bodyPr/>
        <a:lstStyle/>
        <a:p>
          <a:pPr rtl="0"/>
          <a:r>
            <a:rPr lang="en-US" dirty="0"/>
            <a:t>Lab Staff</a:t>
          </a:r>
        </a:p>
      </dgm:t>
    </dgm:pt>
    <dgm:pt modelId="{427C3981-1326-AE49-A796-8721BA2B3921}" type="parTrans" cxnId="{935AB6B8-B2E3-D54B-978A-44A2DDFB941B}">
      <dgm:prSet/>
      <dgm:spPr/>
      <dgm:t>
        <a:bodyPr/>
        <a:lstStyle/>
        <a:p>
          <a:endParaRPr lang="en-US"/>
        </a:p>
      </dgm:t>
    </dgm:pt>
    <dgm:pt modelId="{84900B7F-EFAE-9B46-8ACA-821A9370EBF3}" type="sibTrans" cxnId="{935AB6B8-B2E3-D54B-978A-44A2DDFB941B}">
      <dgm:prSet/>
      <dgm:spPr/>
      <dgm:t>
        <a:bodyPr/>
        <a:lstStyle/>
        <a:p>
          <a:endParaRPr lang="en-US"/>
        </a:p>
      </dgm:t>
    </dgm:pt>
    <dgm:pt modelId="{17207FD3-BE00-5145-B399-90F1F41CF9A2}">
      <dgm:prSet phldrT="[Text]"/>
      <dgm:spPr/>
      <dgm:t>
        <a:bodyPr/>
        <a:lstStyle/>
        <a:p>
          <a:pPr rtl="0"/>
          <a:r>
            <a:rPr lang="en-US" dirty="0"/>
            <a:t>Admin Staff</a:t>
          </a:r>
        </a:p>
      </dgm:t>
    </dgm:pt>
    <dgm:pt modelId="{FE1CA755-092C-CF4F-9E53-C85B96BAAEAA}" type="parTrans" cxnId="{66B68FC8-1F66-C64F-B26F-BC0256846FCB}">
      <dgm:prSet/>
      <dgm:spPr/>
      <dgm:t>
        <a:bodyPr/>
        <a:lstStyle/>
        <a:p>
          <a:endParaRPr lang="en-US"/>
        </a:p>
      </dgm:t>
    </dgm:pt>
    <dgm:pt modelId="{DD7FB351-1BD6-454B-8869-6179A475C300}" type="sibTrans" cxnId="{66B68FC8-1F66-C64F-B26F-BC0256846FCB}">
      <dgm:prSet/>
      <dgm:spPr/>
      <dgm:t>
        <a:bodyPr/>
        <a:lstStyle/>
        <a:p>
          <a:endParaRPr lang="en-US"/>
        </a:p>
      </dgm:t>
    </dgm:pt>
    <dgm:pt modelId="{F28C8784-0F59-D746-BB5A-55C39CEAE736}">
      <dgm:prSet phldrT="[Text]"/>
      <dgm:spPr/>
      <dgm:t>
        <a:bodyPr/>
        <a:lstStyle/>
        <a:p>
          <a:pPr rtl="0"/>
          <a:r>
            <a:rPr lang="en-US" dirty="0"/>
            <a:t>Patient &amp; Caregiver</a:t>
          </a:r>
        </a:p>
      </dgm:t>
    </dgm:pt>
    <dgm:pt modelId="{7D178D89-3CBD-DA47-9C9A-7855DA2635DA}" type="parTrans" cxnId="{ECC5EC32-035B-E04C-BB85-5E0C6DAEEF4E}">
      <dgm:prSet/>
      <dgm:spPr/>
      <dgm:t>
        <a:bodyPr/>
        <a:lstStyle/>
        <a:p>
          <a:endParaRPr lang="en-US"/>
        </a:p>
      </dgm:t>
    </dgm:pt>
    <dgm:pt modelId="{9C748D6E-EE3C-E34C-BAD3-6F33AD7378CE}" type="sibTrans" cxnId="{ECC5EC32-035B-E04C-BB85-5E0C6DAEEF4E}">
      <dgm:prSet/>
      <dgm:spPr/>
      <dgm:t>
        <a:bodyPr/>
        <a:lstStyle/>
        <a:p>
          <a:endParaRPr lang="en-US"/>
        </a:p>
      </dgm:t>
    </dgm:pt>
    <dgm:pt modelId="{1A160C13-7341-9F44-8B0D-E3834E5C073C}">
      <dgm:prSet phldrT="[Text]"/>
      <dgm:spPr/>
      <dgm:t>
        <a:bodyPr/>
        <a:lstStyle/>
        <a:p>
          <a:pPr rtl="0"/>
          <a:r>
            <a:rPr lang="en-US" dirty="0"/>
            <a:t>Clinical Staff</a:t>
          </a:r>
        </a:p>
      </dgm:t>
    </dgm:pt>
    <dgm:pt modelId="{A7F04ABC-2A41-154B-8FCE-963655B78E15}" type="parTrans" cxnId="{482282FE-AB62-7B41-A440-AF63C3DD36A7}">
      <dgm:prSet/>
      <dgm:spPr/>
      <dgm:t>
        <a:bodyPr/>
        <a:lstStyle/>
        <a:p>
          <a:endParaRPr lang="en-US"/>
        </a:p>
      </dgm:t>
    </dgm:pt>
    <dgm:pt modelId="{9B9921C3-A368-4346-B557-A99214A5A87B}" type="sibTrans" cxnId="{482282FE-AB62-7B41-A440-AF63C3DD36A7}">
      <dgm:prSet/>
      <dgm:spPr/>
      <dgm:t>
        <a:bodyPr/>
        <a:lstStyle/>
        <a:p>
          <a:endParaRPr lang="en-US"/>
        </a:p>
      </dgm:t>
    </dgm:pt>
    <dgm:pt modelId="{5B588A5C-7A13-464E-B46E-0D26B0986F6E}">
      <dgm:prSet phldrT="[Text]"/>
      <dgm:spPr/>
      <dgm:t>
        <a:bodyPr/>
        <a:lstStyle/>
        <a:p>
          <a:pPr rtl="0"/>
          <a:r>
            <a:rPr lang="en-US" dirty="0"/>
            <a:t>Physician/Scientist</a:t>
          </a:r>
        </a:p>
      </dgm:t>
    </dgm:pt>
    <dgm:pt modelId="{DE6C4189-849E-6949-B382-1617760B3694}" type="parTrans" cxnId="{F8689DEC-C577-E24B-B129-E9B238C64A6A}">
      <dgm:prSet/>
      <dgm:spPr/>
      <dgm:t>
        <a:bodyPr/>
        <a:lstStyle/>
        <a:p>
          <a:endParaRPr lang="en-US"/>
        </a:p>
      </dgm:t>
    </dgm:pt>
    <dgm:pt modelId="{4E878E68-9179-EF46-8AB0-418101541481}" type="sibTrans" cxnId="{F8689DEC-C577-E24B-B129-E9B238C64A6A}">
      <dgm:prSet/>
      <dgm:spPr/>
      <dgm:t>
        <a:bodyPr/>
        <a:lstStyle/>
        <a:p>
          <a:endParaRPr lang="en-US"/>
        </a:p>
      </dgm:t>
    </dgm:pt>
    <dgm:pt modelId="{A504A7A6-6900-EC42-947D-B55E02EC42BC}" type="pres">
      <dgm:prSet presAssocID="{AE4254ED-AABF-6044-9EAA-7CC8D969798B}" presName="compositeShape" presStyleCnt="0">
        <dgm:presLayoutVars>
          <dgm:dir/>
          <dgm:resizeHandles/>
        </dgm:presLayoutVars>
      </dgm:prSet>
      <dgm:spPr/>
    </dgm:pt>
    <dgm:pt modelId="{0E042A16-E15F-134D-BEF1-F976FEC39CA2}" type="pres">
      <dgm:prSet presAssocID="{AE4254ED-AABF-6044-9EAA-7CC8D969798B}" presName="pyramid" presStyleLbl="node1" presStyleIdx="0" presStyleCnt="1"/>
      <dgm:spPr/>
    </dgm:pt>
    <dgm:pt modelId="{C2619E30-BE58-E342-A308-805019812C9A}" type="pres">
      <dgm:prSet presAssocID="{AE4254ED-AABF-6044-9EAA-7CC8D969798B}" presName="theList" presStyleCnt="0"/>
      <dgm:spPr/>
    </dgm:pt>
    <dgm:pt modelId="{80583696-E2D2-D447-B42E-017BF7F27AFD}" type="pres">
      <dgm:prSet presAssocID="{5B588A5C-7A13-464E-B46E-0D26B0986F6E}" presName="aNode" presStyleLbl="fgAcc1" presStyleIdx="0" presStyleCnt="5">
        <dgm:presLayoutVars>
          <dgm:bulletEnabled val="1"/>
        </dgm:presLayoutVars>
      </dgm:prSet>
      <dgm:spPr/>
    </dgm:pt>
    <dgm:pt modelId="{BDA28AEA-CED6-7741-B581-A30C192443DD}" type="pres">
      <dgm:prSet presAssocID="{5B588A5C-7A13-464E-B46E-0D26B0986F6E}" presName="aSpace" presStyleCnt="0"/>
      <dgm:spPr/>
    </dgm:pt>
    <dgm:pt modelId="{25AEA238-C5E3-E146-88E3-E09AD9DD4D05}" type="pres">
      <dgm:prSet presAssocID="{1A160C13-7341-9F44-8B0D-E3834E5C073C}" presName="aNode" presStyleLbl="fgAcc1" presStyleIdx="1" presStyleCnt="5">
        <dgm:presLayoutVars>
          <dgm:bulletEnabled val="1"/>
        </dgm:presLayoutVars>
      </dgm:prSet>
      <dgm:spPr/>
    </dgm:pt>
    <dgm:pt modelId="{206363FA-ABC7-2F42-B43E-6E913482018C}" type="pres">
      <dgm:prSet presAssocID="{1A160C13-7341-9F44-8B0D-E3834E5C073C}" presName="aSpace" presStyleCnt="0"/>
      <dgm:spPr/>
    </dgm:pt>
    <dgm:pt modelId="{B0F59B92-C3E2-F44D-B5DE-68F53899620D}" type="pres">
      <dgm:prSet presAssocID="{7C920A4F-A493-DB40-9340-152D325CEBE1}" presName="aNode" presStyleLbl="fgAcc1" presStyleIdx="2" presStyleCnt="5">
        <dgm:presLayoutVars>
          <dgm:bulletEnabled val="1"/>
        </dgm:presLayoutVars>
      </dgm:prSet>
      <dgm:spPr/>
    </dgm:pt>
    <dgm:pt modelId="{D4A1D486-63F5-3943-B4FA-E3FD6DD88EFE}" type="pres">
      <dgm:prSet presAssocID="{7C920A4F-A493-DB40-9340-152D325CEBE1}" presName="aSpace" presStyleCnt="0"/>
      <dgm:spPr/>
    </dgm:pt>
    <dgm:pt modelId="{8AFEBFE7-DC99-914F-ABCE-4396E11763AC}" type="pres">
      <dgm:prSet presAssocID="{17207FD3-BE00-5145-B399-90F1F41CF9A2}" presName="aNode" presStyleLbl="fgAcc1" presStyleIdx="3" presStyleCnt="5">
        <dgm:presLayoutVars>
          <dgm:bulletEnabled val="1"/>
        </dgm:presLayoutVars>
      </dgm:prSet>
      <dgm:spPr/>
    </dgm:pt>
    <dgm:pt modelId="{0720AF4A-5013-0F41-976C-415D99E83B5C}" type="pres">
      <dgm:prSet presAssocID="{17207FD3-BE00-5145-B399-90F1F41CF9A2}" presName="aSpace" presStyleCnt="0"/>
      <dgm:spPr/>
    </dgm:pt>
    <dgm:pt modelId="{351611A3-3422-774D-882D-62ADD91AF786}" type="pres">
      <dgm:prSet presAssocID="{F28C8784-0F59-D746-BB5A-55C39CEAE736}" presName="aNode" presStyleLbl="fgAcc1" presStyleIdx="4" presStyleCnt="5">
        <dgm:presLayoutVars>
          <dgm:bulletEnabled val="1"/>
        </dgm:presLayoutVars>
      </dgm:prSet>
      <dgm:spPr/>
    </dgm:pt>
    <dgm:pt modelId="{7BC87998-A56C-6145-9EF4-D268FABBBB6F}" type="pres">
      <dgm:prSet presAssocID="{F28C8784-0F59-D746-BB5A-55C39CEAE736}" presName="aSpace" presStyleCnt="0"/>
      <dgm:spPr/>
    </dgm:pt>
  </dgm:ptLst>
  <dgm:cxnLst>
    <dgm:cxn modelId="{6F777B18-8FA1-214E-B4FD-1720B5DC1EBA}" type="presOf" srcId="{7C920A4F-A493-DB40-9340-152D325CEBE1}" destId="{B0F59B92-C3E2-F44D-B5DE-68F53899620D}" srcOrd="0" destOrd="0" presId="urn:microsoft.com/office/officeart/2005/8/layout/pyramid2"/>
    <dgm:cxn modelId="{ECC5EC32-035B-E04C-BB85-5E0C6DAEEF4E}" srcId="{AE4254ED-AABF-6044-9EAA-7CC8D969798B}" destId="{F28C8784-0F59-D746-BB5A-55C39CEAE736}" srcOrd="4" destOrd="0" parTransId="{7D178D89-3CBD-DA47-9C9A-7855DA2635DA}" sibTransId="{9C748D6E-EE3C-E34C-BAD3-6F33AD7378CE}"/>
    <dgm:cxn modelId="{B4392070-FED4-9846-A6AD-F722EE6AB16A}" type="presOf" srcId="{5B588A5C-7A13-464E-B46E-0D26B0986F6E}" destId="{80583696-E2D2-D447-B42E-017BF7F27AFD}" srcOrd="0" destOrd="0" presId="urn:microsoft.com/office/officeart/2005/8/layout/pyramid2"/>
    <dgm:cxn modelId="{B47DC98A-034C-4647-A6A3-ABA7D07D0325}" type="presOf" srcId="{AE4254ED-AABF-6044-9EAA-7CC8D969798B}" destId="{A504A7A6-6900-EC42-947D-B55E02EC42BC}" srcOrd="0" destOrd="0" presId="urn:microsoft.com/office/officeart/2005/8/layout/pyramid2"/>
    <dgm:cxn modelId="{39D301A3-754E-5A43-88A1-0169A445528D}" type="presOf" srcId="{F28C8784-0F59-D746-BB5A-55C39CEAE736}" destId="{351611A3-3422-774D-882D-62ADD91AF786}" srcOrd="0" destOrd="0" presId="urn:microsoft.com/office/officeart/2005/8/layout/pyramid2"/>
    <dgm:cxn modelId="{935AB6B8-B2E3-D54B-978A-44A2DDFB941B}" srcId="{AE4254ED-AABF-6044-9EAA-7CC8D969798B}" destId="{7C920A4F-A493-DB40-9340-152D325CEBE1}" srcOrd="2" destOrd="0" parTransId="{427C3981-1326-AE49-A796-8721BA2B3921}" sibTransId="{84900B7F-EFAE-9B46-8ACA-821A9370EBF3}"/>
    <dgm:cxn modelId="{7306FAC5-53E8-3248-8214-D4F52F8B1532}" type="presOf" srcId="{17207FD3-BE00-5145-B399-90F1F41CF9A2}" destId="{8AFEBFE7-DC99-914F-ABCE-4396E11763AC}" srcOrd="0" destOrd="0" presId="urn:microsoft.com/office/officeart/2005/8/layout/pyramid2"/>
    <dgm:cxn modelId="{66B68FC8-1F66-C64F-B26F-BC0256846FCB}" srcId="{AE4254ED-AABF-6044-9EAA-7CC8D969798B}" destId="{17207FD3-BE00-5145-B399-90F1F41CF9A2}" srcOrd="3" destOrd="0" parTransId="{FE1CA755-092C-CF4F-9E53-C85B96BAAEAA}" sibTransId="{DD7FB351-1BD6-454B-8869-6179A475C300}"/>
    <dgm:cxn modelId="{817864DF-8CA2-2244-9A04-4FDECEAE6A16}" type="presOf" srcId="{1A160C13-7341-9F44-8B0D-E3834E5C073C}" destId="{25AEA238-C5E3-E146-88E3-E09AD9DD4D05}" srcOrd="0" destOrd="0" presId="urn:microsoft.com/office/officeart/2005/8/layout/pyramid2"/>
    <dgm:cxn modelId="{F8689DEC-C577-E24B-B129-E9B238C64A6A}" srcId="{AE4254ED-AABF-6044-9EAA-7CC8D969798B}" destId="{5B588A5C-7A13-464E-B46E-0D26B0986F6E}" srcOrd="0" destOrd="0" parTransId="{DE6C4189-849E-6949-B382-1617760B3694}" sibTransId="{4E878E68-9179-EF46-8AB0-418101541481}"/>
    <dgm:cxn modelId="{482282FE-AB62-7B41-A440-AF63C3DD36A7}" srcId="{AE4254ED-AABF-6044-9EAA-7CC8D969798B}" destId="{1A160C13-7341-9F44-8B0D-E3834E5C073C}" srcOrd="1" destOrd="0" parTransId="{A7F04ABC-2A41-154B-8FCE-963655B78E15}" sibTransId="{9B9921C3-A368-4346-B557-A99214A5A87B}"/>
    <dgm:cxn modelId="{787AD99B-5403-0041-BB35-0917B021D5E6}" type="presParOf" srcId="{A504A7A6-6900-EC42-947D-B55E02EC42BC}" destId="{0E042A16-E15F-134D-BEF1-F976FEC39CA2}" srcOrd="0" destOrd="0" presId="urn:microsoft.com/office/officeart/2005/8/layout/pyramid2"/>
    <dgm:cxn modelId="{472B26FC-0DE7-354F-A123-E03DB92F5F0D}" type="presParOf" srcId="{A504A7A6-6900-EC42-947D-B55E02EC42BC}" destId="{C2619E30-BE58-E342-A308-805019812C9A}" srcOrd="1" destOrd="0" presId="urn:microsoft.com/office/officeart/2005/8/layout/pyramid2"/>
    <dgm:cxn modelId="{1735D43D-F123-7040-B459-DE6335697B4E}" type="presParOf" srcId="{C2619E30-BE58-E342-A308-805019812C9A}" destId="{80583696-E2D2-D447-B42E-017BF7F27AFD}" srcOrd="0" destOrd="0" presId="urn:microsoft.com/office/officeart/2005/8/layout/pyramid2"/>
    <dgm:cxn modelId="{C10F3E7F-CC39-6A43-9DB5-DBEAF7BA6314}" type="presParOf" srcId="{C2619E30-BE58-E342-A308-805019812C9A}" destId="{BDA28AEA-CED6-7741-B581-A30C192443DD}" srcOrd="1" destOrd="0" presId="urn:microsoft.com/office/officeart/2005/8/layout/pyramid2"/>
    <dgm:cxn modelId="{D14717A2-D4E2-FD4B-AD61-EB0368D946E0}" type="presParOf" srcId="{C2619E30-BE58-E342-A308-805019812C9A}" destId="{25AEA238-C5E3-E146-88E3-E09AD9DD4D05}" srcOrd="2" destOrd="0" presId="urn:microsoft.com/office/officeart/2005/8/layout/pyramid2"/>
    <dgm:cxn modelId="{C3C82B07-17A5-A94C-AAAF-C01CE33656A5}" type="presParOf" srcId="{C2619E30-BE58-E342-A308-805019812C9A}" destId="{206363FA-ABC7-2F42-B43E-6E913482018C}" srcOrd="3" destOrd="0" presId="urn:microsoft.com/office/officeart/2005/8/layout/pyramid2"/>
    <dgm:cxn modelId="{09F9237B-E40C-3E4E-93EF-5D329258CC94}" type="presParOf" srcId="{C2619E30-BE58-E342-A308-805019812C9A}" destId="{B0F59B92-C3E2-F44D-B5DE-68F53899620D}" srcOrd="4" destOrd="0" presId="urn:microsoft.com/office/officeart/2005/8/layout/pyramid2"/>
    <dgm:cxn modelId="{789C9E2F-BAFE-9741-8C60-33493F9C103A}" type="presParOf" srcId="{C2619E30-BE58-E342-A308-805019812C9A}" destId="{D4A1D486-63F5-3943-B4FA-E3FD6DD88EFE}" srcOrd="5" destOrd="0" presId="urn:microsoft.com/office/officeart/2005/8/layout/pyramid2"/>
    <dgm:cxn modelId="{403CE332-0C5B-2742-AEFB-23696DF2841F}" type="presParOf" srcId="{C2619E30-BE58-E342-A308-805019812C9A}" destId="{8AFEBFE7-DC99-914F-ABCE-4396E11763AC}" srcOrd="6" destOrd="0" presId="urn:microsoft.com/office/officeart/2005/8/layout/pyramid2"/>
    <dgm:cxn modelId="{DBA32AB5-01DB-3E40-A67F-F0DE970352A9}" type="presParOf" srcId="{C2619E30-BE58-E342-A308-805019812C9A}" destId="{0720AF4A-5013-0F41-976C-415D99E83B5C}" srcOrd="7" destOrd="0" presId="urn:microsoft.com/office/officeart/2005/8/layout/pyramid2"/>
    <dgm:cxn modelId="{370A097E-F5D9-1149-923E-4B0FF6E00A7A}" type="presParOf" srcId="{C2619E30-BE58-E342-A308-805019812C9A}" destId="{351611A3-3422-774D-882D-62ADD91AF786}" srcOrd="8" destOrd="0" presId="urn:microsoft.com/office/officeart/2005/8/layout/pyramid2"/>
    <dgm:cxn modelId="{B2977476-7CFF-704A-89BB-27C52A693575}" type="presParOf" srcId="{C2619E30-BE58-E342-A308-805019812C9A}" destId="{7BC87998-A56C-6145-9EF4-D268FABBBB6F}"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E4254ED-AABF-6044-9EAA-7CC8D969798B}" type="doc">
      <dgm:prSet loTypeId="urn:microsoft.com/office/officeart/2005/8/layout/pyramid2" loCatId="" qsTypeId="urn:microsoft.com/office/officeart/2005/8/quickstyle/simple1#34" qsCatId="simple" csTypeId="urn:microsoft.com/office/officeart/2005/8/colors/accent1_4#2" csCatId="accent1" phldr="1"/>
      <dgm:spPr/>
    </dgm:pt>
    <dgm:pt modelId="{7C920A4F-A493-DB40-9340-152D325CEBE1}">
      <dgm:prSet phldrT="[Text]"/>
      <dgm:spPr/>
      <dgm:t>
        <a:bodyPr/>
        <a:lstStyle/>
        <a:p>
          <a:pPr rtl="0"/>
          <a:r>
            <a:rPr lang="en-US" dirty="0"/>
            <a:t>Doctoral</a:t>
          </a:r>
        </a:p>
      </dgm:t>
    </dgm:pt>
    <dgm:pt modelId="{427C3981-1326-AE49-A796-8721BA2B3921}" type="parTrans" cxnId="{935AB6B8-B2E3-D54B-978A-44A2DDFB941B}">
      <dgm:prSet/>
      <dgm:spPr/>
      <dgm:t>
        <a:bodyPr/>
        <a:lstStyle/>
        <a:p>
          <a:endParaRPr lang="en-US"/>
        </a:p>
      </dgm:t>
    </dgm:pt>
    <dgm:pt modelId="{84900B7F-EFAE-9B46-8ACA-821A9370EBF3}" type="sibTrans" cxnId="{935AB6B8-B2E3-D54B-978A-44A2DDFB941B}">
      <dgm:prSet/>
      <dgm:spPr/>
      <dgm:t>
        <a:bodyPr/>
        <a:lstStyle/>
        <a:p>
          <a:endParaRPr lang="en-US"/>
        </a:p>
      </dgm:t>
    </dgm:pt>
    <dgm:pt modelId="{17207FD3-BE00-5145-B399-90F1F41CF9A2}">
      <dgm:prSet phldrT="[Text]"/>
      <dgm:spPr/>
      <dgm:t>
        <a:bodyPr/>
        <a:lstStyle/>
        <a:p>
          <a:pPr rtl="0"/>
          <a:r>
            <a:rPr lang="en-US" dirty="0"/>
            <a:t>Master’s</a:t>
          </a:r>
        </a:p>
      </dgm:t>
    </dgm:pt>
    <dgm:pt modelId="{FE1CA755-092C-CF4F-9E53-C85B96BAAEAA}" type="parTrans" cxnId="{66B68FC8-1F66-C64F-B26F-BC0256846FCB}">
      <dgm:prSet/>
      <dgm:spPr/>
      <dgm:t>
        <a:bodyPr/>
        <a:lstStyle/>
        <a:p>
          <a:endParaRPr lang="en-US"/>
        </a:p>
      </dgm:t>
    </dgm:pt>
    <dgm:pt modelId="{DD7FB351-1BD6-454B-8869-6179A475C300}" type="sibTrans" cxnId="{66B68FC8-1F66-C64F-B26F-BC0256846FCB}">
      <dgm:prSet/>
      <dgm:spPr/>
      <dgm:t>
        <a:bodyPr/>
        <a:lstStyle/>
        <a:p>
          <a:endParaRPr lang="en-US"/>
        </a:p>
      </dgm:t>
    </dgm:pt>
    <dgm:pt modelId="{F28C8784-0F59-D746-BB5A-55C39CEAE736}">
      <dgm:prSet phldrT="[Text]"/>
      <dgm:spPr/>
      <dgm:t>
        <a:bodyPr/>
        <a:lstStyle/>
        <a:p>
          <a:pPr rtl="0"/>
          <a:r>
            <a:rPr lang="en-US" dirty="0"/>
            <a:t>Undergrad</a:t>
          </a:r>
        </a:p>
      </dgm:t>
    </dgm:pt>
    <dgm:pt modelId="{7D178D89-3CBD-DA47-9C9A-7855DA2635DA}" type="parTrans" cxnId="{ECC5EC32-035B-E04C-BB85-5E0C6DAEEF4E}">
      <dgm:prSet/>
      <dgm:spPr/>
      <dgm:t>
        <a:bodyPr/>
        <a:lstStyle/>
        <a:p>
          <a:endParaRPr lang="en-US"/>
        </a:p>
      </dgm:t>
    </dgm:pt>
    <dgm:pt modelId="{9C748D6E-EE3C-E34C-BAD3-6F33AD7378CE}" type="sibTrans" cxnId="{ECC5EC32-035B-E04C-BB85-5E0C6DAEEF4E}">
      <dgm:prSet/>
      <dgm:spPr/>
      <dgm:t>
        <a:bodyPr/>
        <a:lstStyle/>
        <a:p>
          <a:endParaRPr lang="en-US"/>
        </a:p>
      </dgm:t>
    </dgm:pt>
    <dgm:pt modelId="{1A160C13-7341-9F44-8B0D-E3834E5C073C}">
      <dgm:prSet phldrT="[Text]"/>
      <dgm:spPr/>
      <dgm:t>
        <a:bodyPr/>
        <a:lstStyle/>
        <a:p>
          <a:pPr rtl="0"/>
          <a:r>
            <a:rPr lang="en-US" dirty="0"/>
            <a:t>Postdoc</a:t>
          </a:r>
        </a:p>
      </dgm:t>
    </dgm:pt>
    <dgm:pt modelId="{A7F04ABC-2A41-154B-8FCE-963655B78E15}" type="parTrans" cxnId="{482282FE-AB62-7B41-A440-AF63C3DD36A7}">
      <dgm:prSet/>
      <dgm:spPr/>
      <dgm:t>
        <a:bodyPr/>
        <a:lstStyle/>
        <a:p>
          <a:endParaRPr lang="en-US"/>
        </a:p>
      </dgm:t>
    </dgm:pt>
    <dgm:pt modelId="{9B9921C3-A368-4346-B557-A99214A5A87B}" type="sibTrans" cxnId="{482282FE-AB62-7B41-A440-AF63C3DD36A7}">
      <dgm:prSet/>
      <dgm:spPr/>
      <dgm:t>
        <a:bodyPr/>
        <a:lstStyle/>
        <a:p>
          <a:endParaRPr lang="en-US"/>
        </a:p>
      </dgm:t>
    </dgm:pt>
    <dgm:pt modelId="{5B588A5C-7A13-464E-B46E-0D26B0986F6E}">
      <dgm:prSet phldrT="[Text]"/>
      <dgm:spPr/>
      <dgm:t>
        <a:bodyPr/>
        <a:lstStyle/>
        <a:p>
          <a:pPr rtl="0"/>
          <a:r>
            <a:rPr lang="en-US"/>
            <a:t>PI</a:t>
          </a:r>
          <a:endParaRPr lang="en-US" dirty="0"/>
        </a:p>
      </dgm:t>
    </dgm:pt>
    <dgm:pt modelId="{DE6C4189-849E-6949-B382-1617760B3694}" type="parTrans" cxnId="{F8689DEC-C577-E24B-B129-E9B238C64A6A}">
      <dgm:prSet/>
      <dgm:spPr/>
      <dgm:t>
        <a:bodyPr/>
        <a:lstStyle/>
        <a:p>
          <a:endParaRPr lang="en-US"/>
        </a:p>
      </dgm:t>
    </dgm:pt>
    <dgm:pt modelId="{4E878E68-9179-EF46-8AB0-418101541481}" type="sibTrans" cxnId="{F8689DEC-C577-E24B-B129-E9B238C64A6A}">
      <dgm:prSet/>
      <dgm:spPr/>
      <dgm:t>
        <a:bodyPr/>
        <a:lstStyle/>
        <a:p>
          <a:endParaRPr lang="en-US"/>
        </a:p>
      </dgm:t>
    </dgm:pt>
    <dgm:pt modelId="{A504A7A6-6900-EC42-947D-B55E02EC42BC}" type="pres">
      <dgm:prSet presAssocID="{AE4254ED-AABF-6044-9EAA-7CC8D969798B}" presName="compositeShape" presStyleCnt="0">
        <dgm:presLayoutVars>
          <dgm:dir/>
          <dgm:resizeHandles/>
        </dgm:presLayoutVars>
      </dgm:prSet>
      <dgm:spPr/>
    </dgm:pt>
    <dgm:pt modelId="{0E042A16-E15F-134D-BEF1-F976FEC39CA2}" type="pres">
      <dgm:prSet presAssocID="{AE4254ED-AABF-6044-9EAA-7CC8D969798B}" presName="pyramid" presStyleLbl="node1" presStyleIdx="0" presStyleCnt="1"/>
      <dgm:spPr/>
    </dgm:pt>
    <dgm:pt modelId="{C2619E30-BE58-E342-A308-805019812C9A}" type="pres">
      <dgm:prSet presAssocID="{AE4254ED-AABF-6044-9EAA-7CC8D969798B}" presName="theList" presStyleCnt="0"/>
      <dgm:spPr/>
    </dgm:pt>
    <dgm:pt modelId="{80583696-E2D2-D447-B42E-017BF7F27AFD}" type="pres">
      <dgm:prSet presAssocID="{5B588A5C-7A13-464E-B46E-0D26B0986F6E}" presName="aNode" presStyleLbl="fgAcc1" presStyleIdx="0" presStyleCnt="5">
        <dgm:presLayoutVars>
          <dgm:bulletEnabled val="1"/>
        </dgm:presLayoutVars>
      </dgm:prSet>
      <dgm:spPr/>
    </dgm:pt>
    <dgm:pt modelId="{BDA28AEA-CED6-7741-B581-A30C192443DD}" type="pres">
      <dgm:prSet presAssocID="{5B588A5C-7A13-464E-B46E-0D26B0986F6E}" presName="aSpace" presStyleCnt="0"/>
      <dgm:spPr/>
    </dgm:pt>
    <dgm:pt modelId="{25AEA238-C5E3-E146-88E3-E09AD9DD4D05}" type="pres">
      <dgm:prSet presAssocID="{1A160C13-7341-9F44-8B0D-E3834E5C073C}" presName="aNode" presStyleLbl="fgAcc1" presStyleIdx="1" presStyleCnt="5">
        <dgm:presLayoutVars>
          <dgm:bulletEnabled val="1"/>
        </dgm:presLayoutVars>
      </dgm:prSet>
      <dgm:spPr/>
    </dgm:pt>
    <dgm:pt modelId="{206363FA-ABC7-2F42-B43E-6E913482018C}" type="pres">
      <dgm:prSet presAssocID="{1A160C13-7341-9F44-8B0D-E3834E5C073C}" presName="aSpace" presStyleCnt="0"/>
      <dgm:spPr/>
    </dgm:pt>
    <dgm:pt modelId="{B0F59B92-C3E2-F44D-B5DE-68F53899620D}" type="pres">
      <dgm:prSet presAssocID="{7C920A4F-A493-DB40-9340-152D325CEBE1}" presName="aNode" presStyleLbl="fgAcc1" presStyleIdx="2" presStyleCnt="5">
        <dgm:presLayoutVars>
          <dgm:bulletEnabled val="1"/>
        </dgm:presLayoutVars>
      </dgm:prSet>
      <dgm:spPr/>
    </dgm:pt>
    <dgm:pt modelId="{D4A1D486-63F5-3943-B4FA-E3FD6DD88EFE}" type="pres">
      <dgm:prSet presAssocID="{7C920A4F-A493-DB40-9340-152D325CEBE1}" presName="aSpace" presStyleCnt="0"/>
      <dgm:spPr/>
    </dgm:pt>
    <dgm:pt modelId="{8AFEBFE7-DC99-914F-ABCE-4396E11763AC}" type="pres">
      <dgm:prSet presAssocID="{17207FD3-BE00-5145-B399-90F1F41CF9A2}" presName="aNode" presStyleLbl="fgAcc1" presStyleIdx="3" presStyleCnt="5">
        <dgm:presLayoutVars>
          <dgm:bulletEnabled val="1"/>
        </dgm:presLayoutVars>
      </dgm:prSet>
      <dgm:spPr/>
    </dgm:pt>
    <dgm:pt modelId="{0720AF4A-5013-0F41-976C-415D99E83B5C}" type="pres">
      <dgm:prSet presAssocID="{17207FD3-BE00-5145-B399-90F1F41CF9A2}" presName="aSpace" presStyleCnt="0"/>
      <dgm:spPr/>
    </dgm:pt>
    <dgm:pt modelId="{351611A3-3422-774D-882D-62ADD91AF786}" type="pres">
      <dgm:prSet presAssocID="{F28C8784-0F59-D746-BB5A-55C39CEAE736}" presName="aNode" presStyleLbl="fgAcc1" presStyleIdx="4" presStyleCnt="5">
        <dgm:presLayoutVars>
          <dgm:bulletEnabled val="1"/>
        </dgm:presLayoutVars>
      </dgm:prSet>
      <dgm:spPr/>
    </dgm:pt>
    <dgm:pt modelId="{7BC87998-A56C-6145-9EF4-D268FABBBB6F}" type="pres">
      <dgm:prSet presAssocID="{F28C8784-0F59-D746-BB5A-55C39CEAE736}" presName="aSpace" presStyleCnt="0"/>
      <dgm:spPr/>
    </dgm:pt>
  </dgm:ptLst>
  <dgm:cxnLst>
    <dgm:cxn modelId="{6F777B18-8FA1-214E-B4FD-1720B5DC1EBA}" type="presOf" srcId="{7C920A4F-A493-DB40-9340-152D325CEBE1}" destId="{B0F59B92-C3E2-F44D-B5DE-68F53899620D}" srcOrd="0" destOrd="0" presId="urn:microsoft.com/office/officeart/2005/8/layout/pyramid2"/>
    <dgm:cxn modelId="{ECC5EC32-035B-E04C-BB85-5E0C6DAEEF4E}" srcId="{AE4254ED-AABF-6044-9EAA-7CC8D969798B}" destId="{F28C8784-0F59-D746-BB5A-55C39CEAE736}" srcOrd="4" destOrd="0" parTransId="{7D178D89-3CBD-DA47-9C9A-7855DA2635DA}" sibTransId="{9C748D6E-EE3C-E34C-BAD3-6F33AD7378CE}"/>
    <dgm:cxn modelId="{B4392070-FED4-9846-A6AD-F722EE6AB16A}" type="presOf" srcId="{5B588A5C-7A13-464E-B46E-0D26B0986F6E}" destId="{80583696-E2D2-D447-B42E-017BF7F27AFD}" srcOrd="0" destOrd="0" presId="urn:microsoft.com/office/officeart/2005/8/layout/pyramid2"/>
    <dgm:cxn modelId="{B47DC98A-034C-4647-A6A3-ABA7D07D0325}" type="presOf" srcId="{AE4254ED-AABF-6044-9EAA-7CC8D969798B}" destId="{A504A7A6-6900-EC42-947D-B55E02EC42BC}" srcOrd="0" destOrd="0" presId="urn:microsoft.com/office/officeart/2005/8/layout/pyramid2"/>
    <dgm:cxn modelId="{39D301A3-754E-5A43-88A1-0169A445528D}" type="presOf" srcId="{F28C8784-0F59-D746-BB5A-55C39CEAE736}" destId="{351611A3-3422-774D-882D-62ADD91AF786}" srcOrd="0" destOrd="0" presId="urn:microsoft.com/office/officeart/2005/8/layout/pyramid2"/>
    <dgm:cxn modelId="{935AB6B8-B2E3-D54B-978A-44A2DDFB941B}" srcId="{AE4254ED-AABF-6044-9EAA-7CC8D969798B}" destId="{7C920A4F-A493-DB40-9340-152D325CEBE1}" srcOrd="2" destOrd="0" parTransId="{427C3981-1326-AE49-A796-8721BA2B3921}" sibTransId="{84900B7F-EFAE-9B46-8ACA-821A9370EBF3}"/>
    <dgm:cxn modelId="{7306FAC5-53E8-3248-8214-D4F52F8B1532}" type="presOf" srcId="{17207FD3-BE00-5145-B399-90F1F41CF9A2}" destId="{8AFEBFE7-DC99-914F-ABCE-4396E11763AC}" srcOrd="0" destOrd="0" presId="urn:microsoft.com/office/officeart/2005/8/layout/pyramid2"/>
    <dgm:cxn modelId="{66B68FC8-1F66-C64F-B26F-BC0256846FCB}" srcId="{AE4254ED-AABF-6044-9EAA-7CC8D969798B}" destId="{17207FD3-BE00-5145-B399-90F1F41CF9A2}" srcOrd="3" destOrd="0" parTransId="{FE1CA755-092C-CF4F-9E53-C85B96BAAEAA}" sibTransId="{DD7FB351-1BD6-454B-8869-6179A475C300}"/>
    <dgm:cxn modelId="{817864DF-8CA2-2244-9A04-4FDECEAE6A16}" type="presOf" srcId="{1A160C13-7341-9F44-8B0D-E3834E5C073C}" destId="{25AEA238-C5E3-E146-88E3-E09AD9DD4D05}" srcOrd="0" destOrd="0" presId="urn:microsoft.com/office/officeart/2005/8/layout/pyramid2"/>
    <dgm:cxn modelId="{F8689DEC-C577-E24B-B129-E9B238C64A6A}" srcId="{AE4254ED-AABF-6044-9EAA-7CC8D969798B}" destId="{5B588A5C-7A13-464E-B46E-0D26B0986F6E}" srcOrd="0" destOrd="0" parTransId="{DE6C4189-849E-6949-B382-1617760B3694}" sibTransId="{4E878E68-9179-EF46-8AB0-418101541481}"/>
    <dgm:cxn modelId="{482282FE-AB62-7B41-A440-AF63C3DD36A7}" srcId="{AE4254ED-AABF-6044-9EAA-7CC8D969798B}" destId="{1A160C13-7341-9F44-8B0D-E3834E5C073C}" srcOrd="1" destOrd="0" parTransId="{A7F04ABC-2A41-154B-8FCE-963655B78E15}" sibTransId="{9B9921C3-A368-4346-B557-A99214A5A87B}"/>
    <dgm:cxn modelId="{787AD99B-5403-0041-BB35-0917B021D5E6}" type="presParOf" srcId="{A504A7A6-6900-EC42-947D-B55E02EC42BC}" destId="{0E042A16-E15F-134D-BEF1-F976FEC39CA2}" srcOrd="0" destOrd="0" presId="urn:microsoft.com/office/officeart/2005/8/layout/pyramid2"/>
    <dgm:cxn modelId="{472B26FC-0DE7-354F-A123-E03DB92F5F0D}" type="presParOf" srcId="{A504A7A6-6900-EC42-947D-B55E02EC42BC}" destId="{C2619E30-BE58-E342-A308-805019812C9A}" srcOrd="1" destOrd="0" presId="urn:microsoft.com/office/officeart/2005/8/layout/pyramid2"/>
    <dgm:cxn modelId="{1735D43D-F123-7040-B459-DE6335697B4E}" type="presParOf" srcId="{C2619E30-BE58-E342-A308-805019812C9A}" destId="{80583696-E2D2-D447-B42E-017BF7F27AFD}" srcOrd="0" destOrd="0" presId="urn:microsoft.com/office/officeart/2005/8/layout/pyramid2"/>
    <dgm:cxn modelId="{C10F3E7F-CC39-6A43-9DB5-DBEAF7BA6314}" type="presParOf" srcId="{C2619E30-BE58-E342-A308-805019812C9A}" destId="{BDA28AEA-CED6-7741-B581-A30C192443DD}" srcOrd="1" destOrd="0" presId="urn:microsoft.com/office/officeart/2005/8/layout/pyramid2"/>
    <dgm:cxn modelId="{D14717A2-D4E2-FD4B-AD61-EB0368D946E0}" type="presParOf" srcId="{C2619E30-BE58-E342-A308-805019812C9A}" destId="{25AEA238-C5E3-E146-88E3-E09AD9DD4D05}" srcOrd="2" destOrd="0" presId="urn:microsoft.com/office/officeart/2005/8/layout/pyramid2"/>
    <dgm:cxn modelId="{C3C82B07-17A5-A94C-AAAF-C01CE33656A5}" type="presParOf" srcId="{C2619E30-BE58-E342-A308-805019812C9A}" destId="{206363FA-ABC7-2F42-B43E-6E913482018C}" srcOrd="3" destOrd="0" presId="urn:microsoft.com/office/officeart/2005/8/layout/pyramid2"/>
    <dgm:cxn modelId="{09F9237B-E40C-3E4E-93EF-5D329258CC94}" type="presParOf" srcId="{C2619E30-BE58-E342-A308-805019812C9A}" destId="{B0F59B92-C3E2-F44D-B5DE-68F53899620D}" srcOrd="4" destOrd="0" presId="urn:microsoft.com/office/officeart/2005/8/layout/pyramid2"/>
    <dgm:cxn modelId="{789C9E2F-BAFE-9741-8C60-33493F9C103A}" type="presParOf" srcId="{C2619E30-BE58-E342-A308-805019812C9A}" destId="{D4A1D486-63F5-3943-B4FA-E3FD6DD88EFE}" srcOrd="5" destOrd="0" presId="urn:microsoft.com/office/officeart/2005/8/layout/pyramid2"/>
    <dgm:cxn modelId="{403CE332-0C5B-2742-AEFB-23696DF2841F}" type="presParOf" srcId="{C2619E30-BE58-E342-A308-805019812C9A}" destId="{8AFEBFE7-DC99-914F-ABCE-4396E11763AC}" srcOrd="6" destOrd="0" presId="urn:microsoft.com/office/officeart/2005/8/layout/pyramid2"/>
    <dgm:cxn modelId="{DBA32AB5-01DB-3E40-A67F-F0DE970352A9}" type="presParOf" srcId="{C2619E30-BE58-E342-A308-805019812C9A}" destId="{0720AF4A-5013-0F41-976C-415D99E83B5C}" srcOrd="7" destOrd="0" presId="urn:microsoft.com/office/officeart/2005/8/layout/pyramid2"/>
    <dgm:cxn modelId="{370A097E-F5D9-1149-923E-4B0FF6E00A7A}" type="presParOf" srcId="{C2619E30-BE58-E342-A308-805019812C9A}" destId="{351611A3-3422-774D-882D-62ADD91AF786}" srcOrd="8" destOrd="0" presId="urn:microsoft.com/office/officeart/2005/8/layout/pyramid2"/>
    <dgm:cxn modelId="{B2977476-7CFF-704A-89BB-27C52A693575}" type="presParOf" srcId="{C2619E30-BE58-E342-A308-805019812C9A}" destId="{7BC87998-A56C-6145-9EF4-D268FABBBB6F}"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E4254ED-AABF-6044-9EAA-7CC8D969798B}" type="doc">
      <dgm:prSet loTypeId="urn:microsoft.com/office/officeart/2005/8/layout/pyramid2" loCatId="" qsTypeId="urn:microsoft.com/office/officeart/2005/8/quickstyle/simple1#35" qsCatId="simple" csTypeId="urn:microsoft.com/office/officeart/2005/8/colors/accent1_4#3" csCatId="accent1" phldr="1"/>
      <dgm:spPr/>
    </dgm:pt>
    <dgm:pt modelId="{7C920A4F-A493-DB40-9340-152D325CEBE1}">
      <dgm:prSet phldrT="[Text]"/>
      <dgm:spPr/>
      <dgm:t>
        <a:bodyPr/>
        <a:lstStyle/>
        <a:p>
          <a:pPr rtl="0"/>
          <a:r>
            <a:rPr lang="en-US" dirty="0"/>
            <a:t>Co-Applicant</a:t>
          </a:r>
        </a:p>
      </dgm:t>
    </dgm:pt>
    <dgm:pt modelId="{427C3981-1326-AE49-A796-8721BA2B3921}" type="parTrans" cxnId="{935AB6B8-B2E3-D54B-978A-44A2DDFB941B}">
      <dgm:prSet/>
      <dgm:spPr/>
      <dgm:t>
        <a:bodyPr/>
        <a:lstStyle/>
        <a:p>
          <a:endParaRPr lang="en-US"/>
        </a:p>
      </dgm:t>
    </dgm:pt>
    <dgm:pt modelId="{84900B7F-EFAE-9B46-8ACA-821A9370EBF3}" type="sibTrans" cxnId="{935AB6B8-B2E3-D54B-978A-44A2DDFB941B}">
      <dgm:prSet/>
      <dgm:spPr/>
      <dgm:t>
        <a:bodyPr/>
        <a:lstStyle/>
        <a:p>
          <a:endParaRPr lang="en-US"/>
        </a:p>
      </dgm:t>
    </dgm:pt>
    <dgm:pt modelId="{17207FD3-BE00-5145-B399-90F1F41CF9A2}">
      <dgm:prSet phldrT="[Text]"/>
      <dgm:spPr/>
      <dgm:t>
        <a:bodyPr/>
        <a:lstStyle/>
        <a:p>
          <a:pPr rtl="0"/>
          <a:r>
            <a:rPr lang="en-US" dirty="0"/>
            <a:t>Collaborator</a:t>
          </a:r>
        </a:p>
      </dgm:t>
    </dgm:pt>
    <dgm:pt modelId="{FE1CA755-092C-CF4F-9E53-C85B96BAAEAA}" type="parTrans" cxnId="{66B68FC8-1F66-C64F-B26F-BC0256846FCB}">
      <dgm:prSet/>
      <dgm:spPr/>
      <dgm:t>
        <a:bodyPr/>
        <a:lstStyle/>
        <a:p>
          <a:endParaRPr lang="en-US"/>
        </a:p>
      </dgm:t>
    </dgm:pt>
    <dgm:pt modelId="{DD7FB351-1BD6-454B-8869-6179A475C300}" type="sibTrans" cxnId="{66B68FC8-1F66-C64F-B26F-BC0256846FCB}">
      <dgm:prSet/>
      <dgm:spPr/>
      <dgm:t>
        <a:bodyPr/>
        <a:lstStyle/>
        <a:p>
          <a:endParaRPr lang="en-US"/>
        </a:p>
      </dgm:t>
    </dgm:pt>
    <dgm:pt modelId="{F28C8784-0F59-D746-BB5A-55C39CEAE736}">
      <dgm:prSet phldrT="[Text]"/>
      <dgm:spPr/>
      <dgm:t>
        <a:bodyPr/>
        <a:lstStyle/>
        <a:p>
          <a:pPr rtl="0"/>
          <a:r>
            <a:rPr lang="en-US" dirty="0"/>
            <a:t>Trainee</a:t>
          </a:r>
        </a:p>
      </dgm:t>
    </dgm:pt>
    <dgm:pt modelId="{7D178D89-3CBD-DA47-9C9A-7855DA2635DA}" type="parTrans" cxnId="{ECC5EC32-035B-E04C-BB85-5E0C6DAEEF4E}">
      <dgm:prSet/>
      <dgm:spPr/>
      <dgm:t>
        <a:bodyPr/>
        <a:lstStyle/>
        <a:p>
          <a:endParaRPr lang="en-US"/>
        </a:p>
      </dgm:t>
    </dgm:pt>
    <dgm:pt modelId="{9C748D6E-EE3C-E34C-BAD3-6F33AD7378CE}" type="sibTrans" cxnId="{ECC5EC32-035B-E04C-BB85-5E0C6DAEEF4E}">
      <dgm:prSet/>
      <dgm:spPr/>
      <dgm:t>
        <a:bodyPr/>
        <a:lstStyle/>
        <a:p>
          <a:endParaRPr lang="en-US"/>
        </a:p>
      </dgm:t>
    </dgm:pt>
    <dgm:pt modelId="{1A160C13-7341-9F44-8B0D-E3834E5C073C}">
      <dgm:prSet phldrT="[Text]"/>
      <dgm:spPr/>
      <dgm:t>
        <a:bodyPr/>
        <a:lstStyle/>
        <a:p>
          <a:pPr rtl="0"/>
          <a:r>
            <a:rPr lang="en-US" dirty="0"/>
            <a:t>Co-PI</a:t>
          </a:r>
        </a:p>
      </dgm:t>
    </dgm:pt>
    <dgm:pt modelId="{A7F04ABC-2A41-154B-8FCE-963655B78E15}" type="parTrans" cxnId="{482282FE-AB62-7B41-A440-AF63C3DD36A7}">
      <dgm:prSet/>
      <dgm:spPr/>
      <dgm:t>
        <a:bodyPr/>
        <a:lstStyle/>
        <a:p>
          <a:endParaRPr lang="en-US"/>
        </a:p>
      </dgm:t>
    </dgm:pt>
    <dgm:pt modelId="{9B9921C3-A368-4346-B557-A99214A5A87B}" type="sibTrans" cxnId="{482282FE-AB62-7B41-A440-AF63C3DD36A7}">
      <dgm:prSet/>
      <dgm:spPr/>
      <dgm:t>
        <a:bodyPr/>
        <a:lstStyle/>
        <a:p>
          <a:endParaRPr lang="en-US"/>
        </a:p>
      </dgm:t>
    </dgm:pt>
    <dgm:pt modelId="{5B588A5C-7A13-464E-B46E-0D26B0986F6E}">
      <dgm:prSet phldrT="[Text]"/>
      <dgm:spPr/>
      <dgm:t>
        <a:bodyPr/>
        <a:lstStyle/>
        <a:p>
          <a:pPr rtl="0"/>
          <a:r>
            <a:rPr lang="en-US" dirty="0"/>
            <a:t>NPA</a:t>
          </a:r>
        </a:p>
      </dgm:t>
    </dgm:pt>
    <dgm:pt modelId="{DE6C4189-849E-6949-B382-1617760B3694}" type="parTrans" cxnId="{F8689DEC-C577-E24B-B129-E9B238C64A6A}">
      <dgm:prSet/>
      <dgm:spPr/>
      <dgm:t>
        <a:bodyPr/>
        <a:lstStyle/>
        <a:p>
          <a:endParaRPr lang="en-US"/>
        </a:p>
      </dgm:t>
    </dgm:pt>
    <dgm:pt modelId="{4E878E68-9179-EF46-8AB0-418101541481}" type="sibTrans" cxnId="{F8689DEC-C577-E24B-B129-E9B238C64A6A}">
      <dgm:prSet/>
      <dgm:spPr/>
      <dgm:t>
        <a:bodyPr/>
        <a:lstStyle/>
        <a:p>
          <a:endParaRPr lang="en-US"/>
        </a:p>
      </dgm:t>
    </dgm:pt>
    <dgm:pt modelId="{A504A7A6-6900-EC42-947D-B55E02EC42BC}" type="pres">
      <dgm:prSet presAssocID="{AE4254ED-AABF-6044-9EAA-7CC8D969798B}" presName="compositeShape" presStyleCnt="0">
        <dgm:presLayoutVars>
          <dgm:dir/>
          <dgm:resizeHandles/>
        </dgm:presLayoutVars>
      </dgm:prSet>
      <dgm:spPr/>
    </dgm:pt>
    <dgm:pt modelId="{0E042A16-E15F-134D-BEF1-F976FEC39CA2}" type="pres">
      <dgm:prSet presAssocID="{AE4254ED-AABF-6044-9EAA-7CC8D969798B}" presName="pyramid" presStyleLbl="node1" presStyleIdx="0" presStyleCnt="1"/>
      <dgm:spPr/>
    </dgm:pt>
    <dgm:pt modelId="{C2619E30-BE58-E342-A308-805019812C9A}" type="pres">
      <dgm:prSet presAssocID="{AE4254ED-AABF-6044-9EAA-7CC8D969798B}" presName="theList" presStyleCnt="0"/>
      <dgm:spPr/>
    </dgm:pt>
    <dgm:pt modelId="{80583696-E2D2-D447-B42E-017BF7F27AFD}" type="pres">
      <dgm:prSet presAssocID="{5B588A5C-7A13-464E-B46E-0D26B0986F6E}" presName="aNode" presStyleLbl="fgAcc1" presStyleIdx="0" presStyleCnt="5">
        <dgm:presLayoutVars>
          <dgm:bulletEnabled val="1"/>
        </dgm:presLayoutVars>
      </dgm:prSet>
      <dgm:spPr/>
    </dgm:pt>
    <dgm:pt modelId="{BDA28AEA-CED6-7741-B581-A30C192443DD}" type="pres">
      <dgm:prSet presAssocID="{5B588A5C-7A13-464E-B46E-0D26B0986F6E}" presName="aSpace" presStyleCnt="0"/>
      <dgm:spPr/>
    </dgm:pt>
    <dgm:pt modelId="{25AEA238-C5E3-E146-88E3-E09AD9DD4D05}" type="pres">
      <dgm:prSet presAssocID="{1A160C13-7341-9F44-8B0D-E3834E5C073C}" presName="aNode" presStyleLbl="fgAcc1" presStyleIdx="1" presStyleCnt="5">
        <dgm:presLayoutVars>
          <dgm:bulletEnabled val="1"/>
        </dgm:presLayoutVars>
      </dgm:prSet>
      <dgm:spPr/>
    </dgm:pt>
    <dgm:pt modelId="{206363FA-ABC7-2F42-B43E-6E913482018C}" type="pres">
      <dgm:prSet presAssocID="{1A160C13-7341-9F44-8B0D-E3834E5C073C}" presName="aSpace" presStyleCnt="0"/>
      <dgm:spPr/>
    </dgm:pt>
    <dgm:pt modelId="{B0F59B92-C3E2-F44D-B5DE-68F53899620D}" type="pres">
      <dgm:prSet presAssocID="{7C920A4F-A493-DB40-9340-152D325CEBE1}" presName="aNode" presStyleLbl="fgAcc1" presStyleIdx="2" presStyleCnt="5">
        <dgm:presLayoutVars>
          <dgm:bulletEnabled val="1"/>
        </dgm:presLayoutVars>
      </dgm:prSet>
      <dgm:spPr/>
    </dgm:pt>
    <dgm:pt modelId="{D4A1D486-63F5-3943-B4FA-E3FD6DD88EFE}" type="pres">
      <dgm:prSet presAssocID="{7C920A4F-A493-DB40-9340-152D325CEBE1}" presName="aSpace" presStyleCnt="0"/>
      <dgm:spPr/>
    </dgm:pt>
    <dgm:pt modelId="{8AFEBFE7-DC99-914F-ABCE-4396E11763AC}" type="pres">
      <dgm:prSet presAssocID="{17207FD3-BE00-5145-B399-90F1F41CF9A2}" presName="aNode" presStyleLbl="fgAcc1" presStyleIdx="3" presStyleCnt="5">
        <dgm:presLayoutVars>
          <dgm:bulletEnabled val="1"/>
        </dgm:presLayoutVars>
      </dgm:prSet>
      <dgm:spPr/>
    </dgm:pt>
    <dgm:pt modelId="{0720AF4A-5013-0F41-976C-415D99E83B5C}" type="pres">
      <dgm:prSet presAssocID="{17207FD3-BE00-5145-B399-90F1F41CF9A2}" presName="aSpace" presStyleCnt="0"/>
      <dgm:spPr/>
    </dgm:pt>
    <dgm:pt modelId="{351611A3-3422-774D-882D-62ADD91AF786}" type="pres">
      <dgm:prSet presAssocID="{F28C8784-0F59-D746-BB5A-55C39CEAE736}" presName="aNode" presStyleLbl="fgAcc1" presStyleIdx="4" presStyleCnt="5">
        <dgm:presLayoutVars>
          <dgm:bulletEnabled val="1"/>
        </dgm:presLayoutVars>
      </dgm:prSet>
      <dgm:spPr/>
    </dgm:pt>
    <dgm:pt modelId="{7BC87998-A56C-6145-9EF4-D268FABBBB6F}" type="pres">
      <dgm:prSet presAssocID="{F28C8784-0F59-D746-BB5A-55C39CEAE736}" presName="aSpace" presStyleCnt="0"/>
      <dgm:spPr/>
    </dgm:pt>
  </dgm:ptLst>
  <dgm:cxnLst>
    <dgm:cxn modelId="{6F777B18-8FA1-214E-B4FD-1720B5DC1EBA}" type="presOf" srcId="{7C920A4F-A493-DB40-9340-152D325CEBE1}" destId="{B0F59B92-C3E2-F44D-B5DE-68F53899620D}" srcOrd="0" destOrd="0" presId="urn:microsoft.com/office/officeart/2005/8/layout/pyramid2"/>
    <dgm:cxn modelId="{ECC5EC32-035B-E04C-BB85-5E0C6DAEEF4E}" srcId="{AE4254ED-AABF-6044-9EAA-7CC8D969798B}" destId="{F28C8784-0F59-D746-BB5A-55C39CEAE736}" srcOrd="4" destOrd="0" parTransId="{7D178D89-3CBD-DA47-9C9A-7855DA2635DA}" sibTransId="{9C748D6E-EE3C-E34C-BAD3-6F33AD7378CE}"/>
    <dgm:cxn modelId="{B4392070-FED4-9846-A6AD-F722EE6AB16A}" type="presOf" srcId="{5B588A5C-7A13-464E-B46E-0D26B0986F6E}" destId="{80583696-E2D2-D447-B42E-017BF7F27AFD}" srcOrd="0" destOrd="0" presId="urn:microsoft.com/office/officeart/2005/8/layout/pyramid2"/>
    <dgm:cxn modelId="{B47DC98A-034C-4647-A6A3-ABA7D07D0325}" type="presOf" srcId="{AE4254ED-AABF-6044-9EAA-7CC8D969798B}" destId="{A504A7A6-6900-EC42-947D-B55E02EC42BC}" srcOrd="0" destOrd="0" presId="urn:microsoft.com/office/officeart/2005/8/layout/pyramid2"/>
    <dgm:cxn modelId="{39D301A3-754E-5A43-88A1-0169A445528D}" type="presOf" srcId="{F28C8784-0F59-D746-BB5A-55C39CEAE736}" destId="{351611A3-3422-774D-882D-62ADD91AF786}" srcOrd="0" destOrd="0" presId="urn:microsoft.com/office/officeart/2005/8/layout/pyramid2"/>
    <dgm:cxn modelId="{935AB6B8-B2E3-D54B-978A-44A2DDFB941B}" srcId="{AE4254ED-AABF-6044-9EAA-7CC8D969798B}" destId="{7C920A4F-A493-DB40-9340-152D325CEBE1}" srcOrd="2" destOrd="0" parTransId="{427C3981-1326-AE49-A796-8721BA2B3921}" sibTransId="{84900B7F-EFAE-9B46-8ACA-821A9370EBF3}"/>
    <dgm:cxn modelId="{7306FAC5-53E8-3248-8214-D4F52F8B1532}" type="presOf" srcId="{17207FD3-BE00-5145-B399-90F1F41CF9A2}" destId="{8AFEBFE7-DC99-914F-ABCE-4396E11763AC}" srcOrd="0" destOrd="0" presId="urn:microsoft.com/office/officeart/2005/8/layout/pyramid2"/>
    <dgm:cxn modelId="{66B68FC8-1F66-C64F-B26F-BC0256846FCB}" srcId="{AE4254ED-AABF-6044-9EAA-7CC8D969798B}" destId="{17207FD3-BE00-5145-B399-90F1F41CF9A2}" srcOrd="3" destOrd="0" parTransId="{FE1CA755-092C-CF4F-9E53-C85B96BAAEAA}" sibTransId="{DD7FB351-1BD6-454B-8869-6179A475C300}"/>
    <dgm:cxn modelId="{817864DF-8CA2-2244-9A04-4FDECEAE6A16}" type="presOf" srcId="{1A160C13-7341-9F44-8B0D-E3834E5C073C}" destId="{25AEA238-C5E3-E146-88E3-E09AD9DD4D05}" srcOrd="0" destOrd="0" presId="urn:microsoft.com/office/officeart/2005/8/layout/pyramid2"/>
    <dgm:cxn modelId="{F8689DEC-C577-E24B-B129-E9B238C64A6A}" srcId="{AE4254ED-AABF-6044-9EAA-7CC8D969798B}" destId="{5B588A5C-7A13-464E-B46E-0D26B0986F6E}" srcOrd="0" destOrd="0" parTransId="{DE6C4189-849E-6949-B382-1617760B3694}" sibTransId="{4E878E68-9179-EF46-8AB0-418101541481}"/>
    <dgm:cxn modelId="{482282FE-AB62-7B41-A440-AF63C3DD36A7}" srcId="{AE4254ED-AABF-6044-9EAA-7CC8D969798B}" destId="{1A160C13-7341-9F44-8B0D-E3834E5C073C}" srcOrd="1" destOrd="0" parTransId="{A7F04ABC-2A41-154B-8FCE-963655B78E15}" sibTransId="{9B9921C3-A368-4346-B557-A99214A5A87B}"/>
    <dgm:cxn modelId="{787AD99B-5403-0041-BB35-0917B021D5E6}" type="presParOf" srcId="{A504A7A6-6900-EC42-947D-B55E02EC42BC}" destId="{0E042A16-E15F-134D-BEF1-F976FEC39CA2}" srcOrd="0" destOrd="0" presId="urn:microsoft.com/office/officeart/2005/8/layout/pyramid2"/>
    <dgm:cxn modelId="{472B26FC-0DE7-354F-A123-E03DB92F5F0D}" type="presParOf" srcId="{A504A7A6-6900-EC42-947D-B55E02EC42BC}" destId="{C2619E30-BE58-E342-A308-805019812C9A}" srcOrd="1" destOrd="0" presId="urn:microsoft.com/office/officeart/2005/8/layout/pyramid2"/>
    <dgm:cxn modelId="{1735D43D-F123-7040-B459-DE6335697B4E}" type="presParOf" srcId="{C2619E30-BE58-E342-A308-805019812C9A}" destId="{80583696-E2D2-D447-B42E-017BF7F27AFD}" srcOrd="0" destOrd="0" presId="urn:microsoft.com/office/officeart/2005/8/layout/pyramid2"/>
    <dgm:cxn modelId="{C10F3E7F-CC39-6A43-9DB5-DBEAF7BA6314}" type="presParOf" srcId="{C2619E30-BE58-E342-A308-805019812C9A}" destId="{BDA28AEA-CED6-7741-B581-A30C192443DD}" srcOrd="1" destOrd="0" presId="urn:microsoft.com/office/officeart/2005/8/layout/pyramid2"/>
    <dgm:cxn modelId="{D14717A2-D4E2-FD4B-AD61-EB0368D946E0}" type="presParOf" srcId="{C2619E30-BE58-E342-A308-805019812C9A}" destId="{25AEA238-C5E3-E146-88E3-E09AD9DD4D05}" srcOrd="2" destOrd="0" presId="urn:microsoft.com/office/officeart/2005/8/layout/pyramid2"/>
    <dgm:cxn modelId="{C3C82B07-17A5-A94C-AAAF-C01CE33656A5}" type="presParOf" srcId="{C2619E30-BE58-E342-A308-805019812C9A}" destId="{206363FA-ABC7-2F42-B43E-6E913482018C}" srcOrd="3" destOrd="0" presId="urn:microsoft.com/office/officeart/2005/8/layout/pyramid2"/>
    <dgm:cxn modelId="{09F9237B-E40C-3E4E-93EF-5D329258CC94}" type="presParOf" srcId="{C2619E30-BE58-E342-A308-805019812C9A}" destId="{B0F59B92-C3E2-F44D-B5DE-68F53899620D}" srcOrd="4" destOrd="0" presId="urn:microsoft.com/office/officeart/2005/8/layout/pyramid2"/>
    <dgm:cxn modelId="{789C9E2F-BAFE-9741-8C60-33493F9C103A}" type="presParOf" srcId="{C2619E30-BE58-E342-A308-805019812C9A}" destId="{D4A1D486-63F5-3943-B4FA-E3FD6DD88EFE}" srcOrd="5" destOrd="0" presId="urn:microsoft.com/office/officeart/2005/8/layout/pyramid2"/>
    <dgm:cxn modelId="{403CE332-0C5B-2742-AEFB-23696DF2841F}" type="presParOf" srcId="{C2619E30-BE58-E342-A308-805019812C9A}" destId="{8AFEBFE7-DC99-914F-ABCE-4396E11763AC}" srcOrd="6" destOrd="0" presId="urn:microsoft.com/office/officeart/2005/8/layout/pyramid2"/>
    <dgm:cxn modelId="{DBA32AB5-01DB-3E40-A67F-F0DE970352A9}" type="presParOf" srcId="{C2619E30-BE58-E342-A308-805019812C9A}" destId="{0720AF4A-5013-0F41-976C-415D99E83B5C}" srcOrd="7" destOrd="0" presId="urn:microsoft.com/office/officeart/2005/8/layout/pyramid2"/>
    <dgm:cxn modelId="{370A097E-F5D9-1149-923E-4B0FF6E00A7A}" type="presParOf" srcId="{C2619E30-BE58-E342-A308-805019812C9A}" destId="{351611A3-3422-774D-882D-62ADD91AF786}" srcOrd="8" destOrd="0" presId="urn:microsoft.com/office/officeart/2005/8/layout/pyramid2"/>
    <dgm:cxn modelId="{B2977476-7CFF-704A-89BB-27C52A693575}" type="presParOf" srcId="{C2619E30-BE58-E342-A308-805019812C9A}" destId="{7BC87998-A56C-6145-9EF4-D268FABBBB6F}" srcOrd="9"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E4254ED-AABF-6044-9EAA-7CC8D969798B}" type="doc">
      <dgm:prSet loTypeId="urn:microsoft.com/office/officeart/2005/8/layout/pyramid2" loCatId="" qsTypeId="urn:microsoft.com/office/officeart/2005/8/quickstyle/simple1#36" qsCatId="simple" csTypeId="urn:microsoft.com/office/officeart/2005/8/colors/accent1_4#4" csCatId="accent1" phldr="1"/>
      <dgm:spPr/>
    </dgm:pt>
    <dgm:pt modelId="{7C920A4F-A493-DB40-9340-152D325CEBE1}">
      <dgm:prSet phldrT="[Text]"/>
      <dgm:spPr/>
      <dgm:t>
        <a:bodyPr/>
        <a:lstStyle/>
        <a:p>
          <a:pPr rtl="0"/>
          <a:r>
            <a:rPr lang="en-US" dirty="0"/>
            <a:t>Clinical Staff</a:t>
          </a:r>
        </a:p>
      </dgm:t>
    </dgm:pt>
    <dgm:pt modelId="{427C3981-1326-AE49-A796-8721BA2B3921}" type="parTrans" cxnId="{935AB6B8-B2E3-D54B-978A-44A2DDFB941B}">
      <dgm:prSet/>
      <dgm:spPr/>
      <dgm:t>
        <a:bodyPr/>
        <a:lstStyle/>
        <a:p>
          <a:endParaRPr lang="en-US"/>
        </a:p>
      </dgm:t>
    </dgm:pt>
    <dgm:pt modelId="{84900B7F-EFAE-9B46-8ACA-821A9370EBF3}" type="sibTrans" cxnId="{935AB6B8-B2E3-D54B-978A-44A2DDFB941B}">
      <dgm:prSet/>
      <dgm:spPr/>
      <dgm:t>
        <a:bodyPr/>
        <a:lstStyle/>
        <a:p>
          <a:endParaRPr lang="en-US"/>
        </a:p>
      </dgm:t>
    </dgm:pt>
    <dgm:pt modelId="{17207FD3-BE00-5145-B399-90F1F41CF9A2}">
      <dgm:prSet phldrT="[Text]"/>
      <dgm:spPr/>
      <dgm:t>
        <a:bodyPr/>
        <a:lstStyle/>
        <a:p>
          <a:pPr rtl="0"/>
          <a:r>
            <a:rPr lang="en-US" dirty="0"/>
            <a:t>Scientific Staff</a:t>
          </a:r>
        </a:p>
      </dgm:t>
    </dgm:pt>
    <dgm:pt modelId="{FE1CA755-092C-CF4F-9E53-C85B96BAAEAA}" type="parTrans" cxnId="{66B68FC8-1F66-C64F-B26F-BC0256846FCB}">
      <dgm:prSet/>
      <dgm:spPr/>
      <dgm:t>
        <a:bodyPr/>
        <a:lstStyle/>
        <a:p>
          <a:endParaRPr lang="en-US"/>
        </a:p>
      </dgm:t>
    </dgm:pt>
    <dgm:pt modelId="{DD7FB351-1BD6-454B-8869-6179A475C300}" type="sibTrans" cxnId="{66B68FC8-1F66-C64F-B26F-BC0256846FCB}">
      <dgm:prSet/>
      <dgm:spPr/>
      <dgm:t>
        <a:bodyPr/>
        <a:lstStyle/>
        <a:p>
          <a:endParaRPr lang="en-US"/>
        </a:p>
      </dgm:t>
    </dgm:pt>
    <dgm:pt modelId="{F28C8784-0F59-D746-BB5A-55C39CEAE736}">
      <dgm:prSet phldrT="[Text]"/>
      <dgm:spPr/>
      <dgm:t>
        <a:bodyPr/>
        <a:lstStyle/>
        <a:p>
          <a:pPr rtl="0"/>
          <a:r>
            <a:rPr lang="en-US" dirty="0"/>
            <a:t>Trainees</a:t>
          </a:r>
        </a:p>
      </dgm:t>
    </dgm:pt>
    <dgm:pt modelId="{7D178D89-3CBD-DA47-9C9A-7855DA2635DA}" type="parTrans" cxnId="{ECC5EC32-035B-E04C-BB85-5E0C6DAEEF4E}">
      <dgm:prSet/>
      <dgm:spPr/>
      <dgm:t>
        <a:bodyPr/>
        <a:lstStyle/>
        <a:p>
          <a:endParaRPr lang="en-US"/>
        </a:p>
      </dgm:t>
    </dgm:pt>
    <dgm:pt modelId="{9C748D6E-EE3C-E34C-BAD3-6F33AD7378CE}" type="sibTrans" cxnId="{ECC5EC32-035B-E04C-BB85-5E0C6DAEEF4E}">
      <dgm:prSet/>
      <dgm:spPr/>
      <dgm:t>
        <a:bodyPr/>
        <a:lstStyle/>
        <a:p>
          <a:endParaRPr lang="en-US"/>
        </a:p>
      </dgm:t>
    </dgm:pt>
    <dgm:pt modelId="{1A160C13-7341-9F44-8B0D-E3834E5C073C}">
      <dgm:prSet phldrT="[Text]"/>
      <dgm:spPr/>
      <dgm:t>
        <a:bodyPr/>
        <a:lstStyle/>
        <a:p>
          <a:pPr rtl="0"/>
          <a:r>
            <a:rPr lang="en-US" dirty="0"/>
            <a:t>Scientists</a:t>
          </a:r>
        </a:p>
      </dgm:t>
    </dgm:pt>
    <dgm:pt modelId="{A7F04ABC-2A41-154B-8FCE-963655B78E15}" type="parTrans" cxnId="{482282FE-AB62-7B41-A440-AF63C3DD36A7}">
      <dgm:prSet/>
      <dgm:spPr/>
      <dgm:t>
        <a:bodyPr/>
        <a:lstStyle/>
        <a:p>
          <a:endParaRPr lang="en-US"/>
        </a:p>
      </dgm:t>
    </dgm:pt>
    <dgm:pt modelId="{9B9921C3-A368-4346-B557-A99214A5A87B}" type="sibTrans" cxnId="{482282FE-AB62-7B41-A440-AF63C3DD36A7}">
      <dgm:prSet/>
      <dgm:spPr/>
      <dgm:t>
        <a:bodyPr/>
        <a:lstStyle/>
        <a:p>
          <a:endParaRPr lang="en-US"/>
        </a:p>
      </dgm:t>
    </dgm:pt>
    <dgm:pt modelId="{5B588A5C-7A13-464E-B46E-0D26B0986F6E}">
      <dgm:prSet phldrT="[Text]"/>
      <dgm:spPr/>
      <dgm:t>
        <a:bodyPr/>
        <a:lstStyle/>
        <a:p>
          <a:pPr rtl="0"/>
          <a:r>
            <a:rPr lang="en-US" dirty="0"/>
            <a:t>Clinicians</a:t>
          </a:r>
        </a:p>
      </dgm:t>
    </dgm:pt>
    <dgm:pt modelId="{DE6C4189-849E-6949-B382-1617760B3694}" type="parTrans" cxnId="{F8689DEC-C577-E24B-B129-E9B238C64A6A}">
      <dgm:prSet/>
      <dgm:spPr/>
      <dgm:t>
        <a:bodyPr/>
        <a:lstStyle/>
        <a:p>
          <a:endParaRPr lang="en-US"/>
        </a:p>
      </dgm:t>
    </dgm:pt>
    <dgm:pt modelId="{4E878E68-9179-EF46-8AB0-418101541481}" type="sibTrans" cxnId="{F8689DEC-C577-E24B-B129-E9B238C64A6A}">
      <dgm:prSet/>
      <dgm:spPr/>
      <dgm:t>
        <a:bodyPr/>
        <a:lstStyle/>
        <a:p>
          <a:endParaRPr lang="en-US"/>
        </a:p>
      </dgm:t>
    </dgm:pt>
    <dgm:pt modelId="{A504A7A6-6900-EC42-947D-B55E02EC42BC}" type="pres">
      <dgm:prSet presAssocID="{AE4254ED-AABF-6044-9EAA-7CC8D969798B}" presName="compositeShape" presStyleCnt="0">
        <dgm:presLayoutVars>
          <dgm:dir/>
          <dgm:resizeHandles/>
        </dgm:presLayoutVars>
      </dgm:prSet>
      <dgm:spPr/>
    </dgm:pt>
    <dgm:pt modelId="{0E042A16-E15F-134D-BEF1-F976FEC39CA2}" type="pres">
      <dgm:prSet presAssocID="{AE4254ED-AABF-6044-9EAA-7CC8D969798B}" presName="pyramid" presStyleLbl="node1" presStyleIdx="0" presStyleCnt="1"/>
      <dgm:spPr/>
    </dgm:pt>
    <dgm:pt modelId="{C2619E30-BE58-E342-A308-805019812C9A}" type="pres">
      <dgm:prSet presAssocID="{AE4254ED-AABF-6044-9EAA-7CC8D969798B}" presName="theList" presStyleCnt="0"/>
      <dgm:spPr/>
    </dgm:pt>
    <dgm:pt modelId="{80583696-E2D2-D447-B42E-017BF7F27AFD}" type="pres">
      <dgm:prSet presAssocID="{5B588A5C-7A13-464E-B46E-0D26B0986F6E}" presName="aNode" presStyleLbl="fgAcc1" presStyleIdx="0" presStyleCnt="5">
        <dgm:presLayoutVars>
          <dgm:bulletEnabled val="1"/>
        </dgm:presLayoutVars>
      </dgm:prSet>
      <dgm:spPr/>
    </dgm:pt>
    <dgm:pt modelId="{BDA28AEA-CED6-7741-B581-A30C192443DD}" type="pres">
      <dgm:prSet presAssocID="{5B588A5C-7A13-464E-B46E-0D26B0986F6E}" presName="aSpace" presStyleCnt="0"/>
      <dgm:spPr/>
    </dgm:pt>
    <dgm:pt modelId="{25AEA238-C5E3-E146-88E3-E09AD9DD4D05}" type="pres">
      <dgm:prSet presAssocID="{1A160C13-7341-9F44-8B0D-E3834E5C073C}" presName="aNode" presStyleLbl="fgAcc1" presStyleIdx="1" presStyleCnt="5">
        <dgm:presLayoutVars>
          <dgm:bulletEnabled val="1"/>
        </dgm:presLayoutVars>
      </dgm:prSet>
      <dgm:spPr/>
    </dgm:pt>
    <dgm:pt modelId="{206363FA-ABC7-2F42-B43E-6E913482018C}" type="pres">
      <dgm:prSet presAssocID="{1A160C13-7341-9F44-8B0D-E3834E5C073C}" presName="aSpace" presStyleCnt="0"/>
      <dgm:spPr/>
    </dgm:pt>
    <dgm:pt modelId="{B0F59B92-C3E2-F44D-B5DE-68F53899620D}" type="pres">
      <dgm:prSet presAssocID="{7C920A4F-A493-DB40-9340-152D325CEBE1}" presName="aNode" presStyleLbl="fgAcc1" presStyleIdx="2" presStyleCnt="5">
        <dgm:presLayoutVars>
          <dgm:bulletEnabled val="1"/>
        </dgm:presLayoutVars>
      </dgm:prSet>
      <dgm:spPr/>
    </dgm:pt>
    <dgm:pt modelId="{D4A1D486-63F5-3943-B4FA-E3FD6DD88EFE}" type="pres">
      <dgm:prSet presAssocID="{7C920A4F-A493-DB40-9340-152D325CEBE1}" presName="aSpace" presStyleCnt="0"/>
      <dgm:spPr/>
    </dgm:pt>
    <dgm:pt modelId="{8AFEBFE7-DC99-914F-ABCE-4396E11763AC}" type="pres">
      <dgm:prSet presAssocID="{17207FD3-BE00-5145-B399-90F1F41CF9A2}" presName="aNode" presStyleLbl="fgAcc1" presStyleIdx="3" presStyleCnt="5">
        <dgm:presLayoutVars>
          <dgm:bulletEnabled val="1"/>
        </dgm:presLayoutVars>
      </dgm:prSet>
      <dgm:spPr/>
    </dgm:pt>
    <dgm:pt modelId="{0720AF4A-5013-0F41-976C-415D99E83B5C}" type="pres">
      <dgm:prSet presAssocID="{17207FD3-BE00-5145-B399-90F1F41CF9A2}" presName="aSpace" presStyleCnt="0"/>
      <dgm:spPr/>
    </dgm:pt>
    <dgm:pt modelId="{351611A3-3422-774D-882D-62ADD91AF786}" type="pres">
      <dgm:prSet presAssocID="{F28C8784-0F59-D746-BB5A-55C39CEAE736}" presName="aNode" presStyleLbl="fgAcc1" presStyleIdx="4" presStyleCnt="5">
        <dgm:presLayoutVars>
          <dgm:bulletEnabled val="1"/>
        </dgm:presLayoutVars>
      </dgm:prSet>
      <dgm:spPr/>
    </dgm:pt>
    <dgm:pt modelId="{7BC87998-A56C-6145-9EF4-D268FABBBB6F}" type="pres">
      <dgm:prSet presAssocID="{F28C8784-0F59-D746-BB5A-55C39CEAE736}" presName="aSpace" presStyleCnt="0"/>
      <dgm:spPr/>
    </dgm:pt>
  </dgm:ptLst>
  <dgm:cxnLst>
    <dgm:cxn modelId="{6F777B18-8FA1-214E-B4FD-1720B5DC1EBA}" type="presOf" srcId="{7C920A4F-A493-DB40-9340-152D325CEBE1}" destId="{B0F59B92-C3E2-F44D-B5DE-68F53899620D}" srcOrd="0" destOrd="0" presId="urn:microsoft.com/office/officeart/2005/8/layout/pyramid2"/>
    <dgm:cxn modelId="{ECC5EC32-035B-E04C-BB85-5E0C6DAEEF4E}" srcId="{AE4254ED-AABF-6044-9EAA-7CC8D969798B}" destId="{F28C8784-0F59-D746-BB5A-55C39CEAE736}" srcOrd="4" destOrd="0" parTransId="{7D178D89-3CBD-DA47-9C9A-7855DA2635DA}" sibTransId="{9C748D6E-EE3C-E34C-BAD3-6F33AD7378CE}"/>
    <dgm:cxn modelId="{B4392070-FED4-9846-A6AD-F722EE6AB16A}" type="presOf" srcId="{5B588A5C-7A13-464E-B46E-0D26B0986F6E}" destId="{80583696-E2D2-D447-B42E-017BF7F27AFD}" srcOrd="0" destOrd="0" presId="urn:microsoft.com/office/officeart/2005/8/layout/pyramid2"/>
    <dgm:cxn modelId="{B47DC98A-034C-4647-A6A3-ABA7D07D0325}" type="presOf" srcId="{AE4254ED-AABF-6044-9EAA-7CC8D969798B}" destId="{A504A7A6-6900-EC42-947D-B55E02EC42BC}" srcOrd="0" destOrd="0" presId="urn:microsoft.com/office/officeart/2005/8/layout/pyramid2"/>
    <dgm:cxn modelId="{39D301A3-754E-5A43-88A1-0169A445528D}" type="presOf" srcId="{F28C8784-0F59-D746-BB5A-55C39CEAE736}" destId="{351611A3-3422-774D-882D-62ADD91AF786}" srcOrd="0" destOrd="0" presId="urn:microsoft.com/office/officeart/2005/8/layout/pyramid2"/>
    <dgm:cxn modelId="{935AB6B8-B2E3-D54B-978A-44A2DDFB941B}" srcId="{AE4254ED-AABF-6044-9EAA-7CC8D969798B}" destId="{7C920A4F-A493-DB40-9340-152D325CEBE1}" srcOrd="2" destOrd="0" parTransId="{427C3981-1326-AE49-A796-8721BA2B3921}" sibTransId="{84900B7F-EFAE-9B46-8ACA-821A9370EBF3}"/>
    <dgm:cxn modelId="{7306FAC5-53E8-3248-8214-D4F52F8B1532}" type="presOf" srcId="{17207FD3-BE00-5145-B399-90F1F41CF9A2}" destId="{8AFEBFE7-DC99-914F-ABCE-4396E11763AC}" srcOrd="0" destOrd="0" presId="urn:microsoft.com/office/officeart/2005/8/layout/pyramid2"/>
    <dgm:cxn modelId="{66B68FC8-1F66-C64F-B26F-BC0256846FCB}" srcId="{AE4254ED-AABF-6044-9EAA-7CC8D969798B}" destId="{17207FD3-BE00-5145-B399-90F1F41CF9A2}" srcOrd="3" destOrd="0" parTransId="{FE1CA755-092C-CF4F-9E53-C85B96BAAEAA}" sibTransId="{DD7FB351-1BD6-454B-8869-6179A475C300}"/>
    <dgm:cxn modelId="{817864DF-8CA2-2244-9A04-4FDECEAE6A16}" type="presOf" srcId="{1A160C13-7341-9F44-8B0D-E3834E5C073C}" destId="{25AEA238-C5E3-E146-88E3-E09AD9DD4D05}" srcOrd="0" destOrd="0" presId="urn:microsoft.com/office/officeart/2005/8/layout/pyramid2"/>
    <dgm:cxn modelId="{F8689DEC-C577-E24B-B129-E9B238C64A6A}" srcId="{AE4254ED-AABF-6044-9EAA-7CC8D969798B}" destId="{5B588A5C-7A13-464E-B46E-0D26B0986F6E}" srcOrd="0" destOrd="0" parTransId="{DE6C4189-849E-6949-B382-1617760B3694}" sibTransId="{4E878E68-9179-EF46-8AB0-418101541481}"/>
    <dgm:cxn modelId="{482282FE-AB62-7B41-A440-AF63C3DD36A7}" srcId="{AE4254ED-AABF-6044-9EAA-7CC8D969798B}" destId="{1A160C13-7341-9F44-8B0D-E3834E5C073C}" srcOrd="1" destOrd="0" parTransId="{A7F04ABC-2A41-154B-8FCE-963655B78E15}" sibTransId="{9B9921C3-A368-4346-B557-A99214A5A87B}"/>
    <dgm:cxn modelId="{787AD99B-5403-0041-BB35-0917B021D5E6}" type="presParOf" srcId="{A504A7A6-6900-EC42-947D-B55E02EC42BC}" destId="{0E042A16-E15F-134D-BEF1-F976FEC39CA2}" srcOrd="0" destOrd="0" presId="urn:microsoft.com/office/officeart/2005/8/layout/pyramid2"/>
    <dgm:cxn modelId="{472B26FC-0DE7-354F-A123-E03DB92F5F0D}" type="presParOf" srcId="{A504A7A6-6900-EC42-947D-B55E02EC42BC}" destId="{C2619E30-BE58-E342-A308-805019812C9A}" srcOrd="1" destOrd="0" presId="urn:microsoft.com/office/officeart/2005/8/layout/pyramid2"/>
    <dgm:cxn modelId="{1735D43D-F123-7040-B459-DE6335697B4E}" type="presParOf" srcId="{C2619E30-BE58-E342-A308-805019812C9A}" destId="{80583696-E2D2-D447-B42E-017BF7F27AFD}" srcOrd="0" destOrd="0" presId="urn:microsoft.com/office/officeart/2005/8/layout/pyramid2"/>
    <dgm:cxn modelId="{C10F3E7F-CC39-6A43-9DB5-DBEAF7BA6314}" type="presParOf" srcId="{C2619E30-BE58-E342-A308-805019812C9A}" destId="{BDA28AEA-CED6-7741-B581-A30C192443DD}" srcOrd="1" destOrd="0" presId="urn:microsoft.com/office/officeart/2005/8/layout/pyramid2"/>
    <dgm:cxn modelId="{D14717A2-D4E2-FD4B-AD61-EB0368D946E0}" type="presParOf" srcId="{C2619E30-BE58-E342-A308-805019812C9A}" destId="{25AEA238-C5E3-E146-88E3-E09AD9DD4D05}" srcOrd="2" destOrd="0" presId="urn:microsoft.com/office/officeart/2005/8/layout/pyramid2"/>
    <dgm:cxn modelId="{C3C82B07-17A5-A94C-AAAF-C01CE33656A5}" type="presParOf" srcId="{C2619E30-BE58-E342-A308-805019812C9A}" destId="{206363FA-ABC7-2F42-B43E-6E913482018C}" srcOrd="3" destOrd="0" presId="urn:microsoft.com/office/officeart/2005/8/layout/pyramid2"/>
    <dgm:cxn modelId="{09F9237B-E40C-3E4E-93EF-5D329258CC94}" type="presParOf" srcId="{C2619E30-BE58-E342-A308-805019812C9A}" destId="{B0F59B92-C3E2-F44D-B5DE-68F53899620D}" srcOrd="4" destOrd="0" presId="urn:microsoft.com/office/officeart/2005/8/layout/pyramid2"/>
    <dgm:cxn modelId="{789C9E2F-BAFE-9741-8C60-33493F9C103A}" type="presParOf" srcId="{C2619E30-BE58-E342-A308-805019812C9A}" destId="{D4A1D486-63F5-3943-B4FA-E3FD6DD88EFE}" srcOrd="5" destOrd="0" presId="urn:microsoft.com/office/officeart/2005/8/layout/pyramid2"/>
    <dgm:cxn modelId="{403CE332-0C5B-2742-AEFB-23696DF2841F}" type="presParOf" srcId="{C2619E30-BE58-E342-A308-805019812C9A}" destId="{8AFEBFE7-DC99-914F-ABCE-4396E11763AC}" srcOrd="6" destOrd="0" presId="urn:microsoft.com/office/officeart/2005/8/layout/pyramid2"/>
    <dgm:cxn modelId="{DBA32AB5-01DB-3E40-A67F-F0DE970352A9}" type="presParOf" srcId="{C2619E30-BE58-E342-A308-805019812C9A}" destId="{0720AF4A-5013-0F41-976C-415D99E83B5C}" srcOrd="7" destOrd="0" presId="urn:microsoft.com/office/officeart/2005/8/layout/pyramid2"/>
    <dgm:cxn modelId="{370A097E-F5D9-1149-923E-4B0FF6E00A7A}" type="presParOf" srcId="{C2619E30-BE58-E342-A308-805019812C9A}" destId="{351611A3-3422-774D-882D-62ADD91AF786}" srcOrd="8" destOrd="0" presId="urn:microsoft.com/office/officeart/2005/8/layout/pyramid2"/>
    <dgm:cxn modelId="{B2977476-7CFF-704A-89BB-27C52A693575}" type="presParOf" srcId="{C2619E30-BE58-E342-A308-805019812C9A}" destId="{7BC87998-A56C-6145-9EF4-D268FABBBB6F}" srcOrd="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E4254ED-AABF-6044-9EAA-7CC8D969798B}" type="doc">
      <dgm:prSet loTypeId="urn:microsoft.com/office/officeart/2005/8/layout/pyramid2" loCatId="" qsTypeId="urn:microsoft.com/office/officeart/2005/8/quickstyle/simple1#37" qsCatId="simple" csTypeId="urn:microsoft.com/office/officeart/2005/8/colors/accent1_4#5" csCatId="accent1" phldr="1"/>
      <dgm:spPr/>
    </dgm:pt>
    <dgm:pt modelId="{7C920A4F-A493-DB40-9340-152D325CEBE1}">
      <dgm:prSet phldrT="[Text]"/>
      <dgm:spPr/>
      <dgm:t>
        <a:bodyPr/>
        <a:lstStyle/>
        <a:p>
          <a:pPr rtl="0"/>
          <a:r>
            <a:rPr lang="en-US" dirty="0"/>
            <a:t>Knowledge Users</a:t>
          </a:r>
        </a:p>
      </dgm:t>
    </dgm:pt>
    <dgm:pt modelId="{427C3981-1326-AE49-A796-8721BA2B3921}" type="parTrans" cxnId="{935AB6B8-B2E3-D54B-978A-44A2DDFB941B}">
      <dgm:prSet/>
      <dgm:spPr/>
      <dgm:t>
        <a:bodyPr/>
        <a:lstStyle/>
        <a:p>
          <a:endParaRPr lang="en-US"/>
        </a:p>
      </dgm:t>
    </dgm:pt>
    <dgm:pt modelId="{84900B7F-EFAE-9B46-8ACA-821A9370EBF3}" type="sibTrans" cxnId="{935AB6B8-B2E3-D54B-978A-44A2DDFB941B}">
      <dgm:prSet/>
      <dgm:spPr/>
      <dgm:t>
        <a:bodyPr/>
        <a:lstStyle/>
        <a:p>
          <a:endParaRPr lang="en-US"/>
        </a:p>
      </dgm:t>
    </dgm:pt>
    <dgm:pt modelId="{17207FD3-BE00-5145-B399-90F1F41CF9A2}">
      <dgm:prSet phldrT="[Text]"/>
      <dgm:spPr/>
      <dgm:t>
        <a:bodyPr/>
        <a:lstStyle/>
        <a:p>
          <a:pPr rtl="0"/>
          <a:r>
            <a:rPr lang="en-US" dirty="0"/>
            <a:t>Research Participants</a:t>
          </a:r>
        </a:p>
      </dgm:t>
    </dgm:pt>
    <dgm:pt modelId="{FE1CA755-092C-CF4F-9E53-C85B96BAAEAA}" type="parTrans" cxnId="{66B68FC8-1F66-C64F-B26F-BC0256846FCB}">
      <dgm:prSet/>
      <dgm:spPr/>
      <dgm:t>
        <a:bodyPr/>
        <a:lstStyle/>
        <a:p>
          <a:endParaRPr lang="en-US"/>
        </a:p>
      </dgm:t>
    </dgm:pt>
    <dgm:pt modelId="{DD7FB351-1BD6-454B-8869-6179A475C300}" type="sibTrans" cxnId="{66B68FC8-1F66-C64F-B26F-BC0256846FCB}">
      <dgm:prSet/>
      <dgm:spPr/>
      <dgm:t>
        <a:bodyPr/>
        <a:lstStyle/>
        <a:p>
          <a:endParaRPr lang="en-US"/>
        </a:p>
      </dgm:t>
    </dgm:pt>
    <dgm:pt modelId="{1A160C13-7341-9F44-8B0D-E3834E5C073C}">
      <dgm:prSet phldrT="[Text]"/>
      <dgm:spPr/>
      <dgm:t>
        <a:bodyPr/>
        <a:lstStyle/>
        <a:p>
          <a:pPr rtl="0"/>
          <a:r>
            <a:rPr lang="en-US" dirty="0"/>
            <a:t>Knowledge Mobilizers</a:t>
          </a:r>
        </a:p>
      </dgm:t>
    </dgm:pt>
    <dgm:pt modelId="{A7F04ABC-2A41-154B-8FCE-963655B78E15}" type="parTrans" cxnId="{482282FE-AB62-7B41-A440-AF63C3DD36A7}">
      <dgm:prSet/>
      <dgm:spPr/>
      <dgm:t>
        <a:bodyPr/>
        <a:lstStyle/>
        <a:p>
          <a:endParaRPr lang="en-US"/>
        </a:p>
      </dgm:t>
    </dgm:pt>
    <dgm:pt modelId="{9B9921C3-A368-4346-B557-A99214A5A87B}" type="sibTrans" cxnId="{482282FE-AB62-7B41-A440-AF63C3DD36A7}">
      <dgm:prSet/>
      <dgm:spPr/>
      <dgm:t>
        <a:bodyPr/>
        <a:lstStyle/>
        <a:p>
          <a:endParaRPr lang="en-US"/>
        </a:p>
      </dgm:t>
    </dgm:pt>
    <dgm:pt modelId="{5B588A5C-7A13-464E-B46E-0D26B0986F6E}">
      <dgm:prSet phldrT="[Text]"/>
      <dgm:spPr/>
      <dgm:t>
        <a:bodyPr/>
        <a:lstStyle/>
        <a:p>
          <a:pPr rtl="0"/>
          <a:r>
            <a:rPr lang="en-US" dirty="0"/>
            <a:t>Knowledge Generators</a:t>
          </a:r>
        </a:p>
      </dgm:t>
    </dgm:pt>
    <dgm:pt modelId="{DE6C4189-849E-6949-B382-1617760B3694}" type="parTrans" cxnId="{F8689DEC-C577-E24B-B129-E9B238C64A6A}">
      <dgm:prSet/>
      <dgm:spPr/>
      <dgm:t>
        <a:bodyPr/>
        <a:lstStyle/>
        <a:p>
          <a:endParaRPr lang="en-US"/>
        </a:p>
      </dgm:t>
    </dgm:pt>
    <dgm:pt modelId="{4E878E68-9179-EF46-8AB0-418101541481}" type="sibTrans" cxnId="{F8689DEC-C577-E24B-B129-E9B238C64A6A}">
      <dgm:prSet/>
      <dgm:spPr/>
      <dgm:t>
        <a:bodyPr/>
        <a:lstStyle/>
        <a:p>
          <a:endParaRPr lang="en-US"/>
        </a:p>
      </dgm:t>
    </dgm:pt>
    <dgm:pt modelId="{A504A7A6-6900-EC42-947D-B55E02EC42BC}" type="pres">
      <dgm:prSet presAssocID="{AE4254ED-AABF-6044-9EAA-7CC8D969798B}" presName="compositeShape" presStyleCnt="0">
        <dgm:presLayoutVars>
          <dgm:dir/>
          <dgm:resizeHandles/>
        </dgm:presLayoutVars>
      </dgm:prSet>
      <dgm:spPr/>
    </dgm:pt>
    <dgm:pt modelId="{0E042A16-E15F-134D-BEF1-F976FEC39CA2}" type="pres">
      <dgm:prSet presAssocID="{AE4254ED-AABF-6044-9EAA-7CC8D969798B}" presName="pyramid" presStyleLbl="node1" presStyleIdx="0" presStyleCnt="1"/>
      <dgm:spPr/>
    </dgm:pt>
    <dgm:pt modelId="{C2619E30-BE58-E342-A308-805019812C9A}" type="pres">
      <dgm:prSet presAssocID="{AE4254ED-AABF-6044-9EAA-7CC8D969798B}" presName="theList" presStyleCnt="0"/>
      <dgm:spPr/>
    </dgm:pt>
    <dgm:pt modelId="{80583696-E2D2-D447-B42E-017BF7F27AFD}" type="pres">
      <dgm:prSet presAssocID="{5B588A5C-7A13-464E-B46E-0D26B0986F6E}" presName="aNode" presStyleLbl="fgAcc1" presStyleIdx="0" presStyleCnt="4">
        <dgm:presLayoutVars>
          <dgm:bulletEnabled val="1"/>
        </dgm:presLayoutVars>
      </dgm:prSet>
      <dgm:spPr/>
    </dgm:pt>
    <dgm:pt modelId="{BDA28AEA-CED6-7741-B581-A30C192443DD}" type="pres">
      <dgm:prSet presAssocID="{5B588A5C-7A13-464E-B46E-0D26B0986F6E}" presName="aSpace" presStyleCnt="0"/>
      <dgm:spPr/>
    </dgm:pt>
    <dgm:pt modelId="{25AEA238-C5E3-E146-88E3-E09AD9DD4D05}" type="pres">
      <dgm:prSet presAssocID="{1A160C13-7341-9F44-8B0D-E3834E5C073C}" presName="aNode" presStyleLbl="fgAcc1" presStyleIdx="1" presStyleCnt="4">
        <dgm:presLayoutVars>
          <dgm:bulletEnabled val="1"/>
        </dgm:presLayoutVars>
      </dgm:prSet>
      <dgm:spPr/>
    </dgm:pt>
    <dgm:pt modelId="{206363FA-ABC7-2F42-B43E-6E913482018C}" type="pres">
      <dgm:prSet presAssocID="{1A160C13-7341-9F44-8B0D-E3834E5C073C}" presName="aSpace" presStyleCnt="0"/>
      <dgm:spPr/>
    </dgm:pt>
    <dgm:pt modelId="{B0F59B92-C3E2-F44D-B5DE-68F53899620D}" type="pres">
      <dgm:prSet presAssocID="{7C920A4F-A493-DB40-9340-152D325CEBE1}" presName="aNode" presStyleLbl="fgAcc1" presStyleIdx="2" presStyleCnt="4">
        <dgm:presLayoutVars>
          <dgm:bulletEnabled val="1"/>
        </dgm:presLayoutVars>
      </dgm:prSet>
      <dgm:spPr/>
    </dgm:pt>
    <dgm:pt modelId="{D4A1D486-63F5-3943-B4FA-E3FD6DD88EFE}" type="pres">
      <dgm:prSet presAssocID="{7C920A4F-A493-DB40-9340-152D325CEBE1}" presName="aSpace" presStyleCnt="0"/>
      <dgm:spPr/>
    </dgm:pt>
    <dgm:pt modelId="{8AFEBFE7-DC99-914F-ABCE-4396E11763AC}" type="pres">
      <dgm:prSet presAssocID="{17207FD3-BE00-5145-B399-90F1F41CF9A2}" presName="aNode" presStyleLbl="fgAcc1" presStyleIdx="3" presStyleCnt="4">
        <dgm:presLayoutVars>
          <dgm:bulletEnabled val="1"/>
        </dgm:presLayoutVars>
      </dgm:prSet>
      <dgm:spPr/>
    </dgm:pt>
    <dgm:pt modelId="{0720AF4A-5013-0F41-976C-415D99E83B5C}" type="pres">
      <dgm:prSet presAssocID="{17207FD3-BE00-5145-B399-90F1F41CF9A2}" presName="aSpace" presStyleCnt="0"/>
      <dgm:spPr/>
    </dgm:pt>
  </dgm:ptLst>
  <dgm:cxnLst>
    <dgm:cxn modelId="{6F777B18-8FA1-214E-B4FD-1720B5DC1EBA}" type="presOf" srcId="{7C920A4F-A493-DB40-9340-152D325CEBE1}" destId="{B0F59B92-C3E2-F44D-B5DE-68F53899620D}" srcOrd="0" destOrd="0" presId="urn:microsoft.com/office/officeart/2005/8/layout/pyramid2"/>
    <dgm:cxn modelId="{B4392070-FED4-9846-A6AD-F722EE6AB16A}" type="presOf" srcId="{5B588A5C-7A13-464E-B46E-0D26B0986F6E}" destId="{80583696-E2D2-D447-B42E-017BF7F27AFD}" srcOrd="0" destOrd="0" presId="urn:microsoft.com/office/officeart/2005/8/layout/pyramid2"/>
    <dgm:cxn modelId="{B47DC98A-034C-4647-A6A3-ABA7D07D0325}" type="presOf" srcId="{AE4254ED-AABF-6044-9EAA-7CC8D969798B}" destId="{A504A7A6-6900-EC42-947D-B55E02EC42BC}" srcOrd="0" destOrd="0" presId="urn:microsoft.com/office/officeart/2005/8/layout/pyramid2"/>
    <dgm:cxn modelId="{935AB6B8-B2E3-D54B-978A-44A2DDFB941B}" srcId="{AE4254ED-AABF-6044-9EAA-7CC8D969798B}" destId="{7C920A4F-A493-DB40-9340-152D325CEBE1}" srcOrd="2" destOrd="0" parTransId="{427C3981-1326-AE49-A796-8721BA2B3921}" sibTransId="{84900B7F-EFAE-9B46-8ACA-821A9370EBF3}"/>
    <dgm:cxn modelId="{7306FAC5-53E8-3248-8214-D4F52F8B1532}" type="presOf" srcId="{17207FD3-BE00-5145-B399-90F1F41CF9A2}" destId="{8AFEBFE7-DC99-914F-ABCE-4396E11763AC}" srcOrd="0" destOrd="0" presId="urn:microsoft.com/office/officeart/2005/8/layout/pyramid2"/>
    <dgm:cxn modelId="{66B68FC8-1F66-C64F-B26F-BC0256846FCB}" srcId="{AE4254ED-AABF-6044-9EAA-7CC8D969798B}" destId="{17207FD3-BE00-5145-B399-90F1F41CF9A2}" srcOrd="3" destOrd="0" parTransId="{FE1CA755-092C-CF4F-9E53-C85B96BAAEAA}" sibTransId="{DD7FB351-1BD6-454B-8869-6179A475C300}"/>
    <dgm:cxn modelId="{817864DF-8CA2-2244-9A04-4FDECEAE6A16}" type="presOf" srcId="{1A160C13-7341-9F44-8B0D-E3834E5C073C}" destId="{25AEA238-C5E3-E146-88E3-E09AD9DD4D05}" srcOrd="0" destOrd="0" presId="urn:microsoft.com/office/officeart/2005/8/layout/pyramid2"/>
    <dgm:cxn modelId="{F8689DEC-C577-E24B-B129-E9B238C64A6A}" srcId="{AE4254ED-AABF-6044-9EAA-7CC8D969798B}" destId="{5B588A5C-7A13-464E-B46E-0D26B0986F6E}" srcOrd="0" destOrd="0" parTransId="{DE6C4189-849E-6949-B382-1617760B3694}" sibTransId="{4E878E68-9179-EF46-8AB0-418101541481}"/>
    <dgm:cxn modelId="{482282FE-AB62-7B41-A440-AF63C3DD36A7}" srcId="{AE4254ED-AABF-6044-9EAA-7CC8D969798B}" destId="{1A160C13-7341-9F44-8B0D-E3834E5C073C}" srcOrd="1" destOrd="0" parTransId="{A7F04ABC-2A41-154B-8FCE-963655B78E15}" sibTransId="{9B9921C3-A368-4346-B557-A99214A5A87B}"/>
    <dgm:cxn modelId="{787AD99B-5403-0041-BB35-0917B021D5E6}" type="presParOf" srcId="{A504A7A6-6900-EC42-947D-B55E02EC42BC}" destId="{0E042A16-E15F-134D-BEF1-F976FEC39CA2}" srcOrd="0" destOrd="0" presId="urn:microsoft.com/office/officeart/2005/8/layout/pyramid2"/>
    <dgm:cxn modelId="{472B26FC-0DE7-354F-A123-E03DB92F5F0D}" type="presParOf" srcId="{A504A7A6-6900-EC42-947D-B55E02EC42BC}" destId="{C2619E30-BE58-E342-A308-805019812C9A}" srcOrd="1" destOrd="0" presId="urn:microsoft.com/office/officeart/2005/8/layout/pyramid2"/>
    <dgm:cxn modelId="{1735D43D-F123-7040-B459-DE6335697B4E}" type="presParOf" srcId="{C2619E30-BE58-E342-A308-805019812C9A}" destId="{80583696-E2D2-D447-B42E-017BF7F27AFD}" srcOrd="0" destOrd="0" presId="urn:microsoft.com/office/officeart/2005/8/layout/pyramid2"/>
    <dgm:cxn modelId="{C10F3E7F-CC39-6A43-9DB5-DBEAF7BA6314}" type="presParOf" srcId="{C2619E30-BE58-E342-A308-805019812C9A}" destId="{BDA28AEA-CED6-7741-B581-A30C192443DD}" srcOrd="1" destOrd="0" presId="urn:microsoft.com/office/officeart/2005/8/layout/pyramid2"/>
    <dgm:cxn modelId="{D14717A2-D4E2-FD4B-AD61-EB0368D946E0}" type="presParOf" srcId="{C2619E30-BE58-E342-A308-805019812C9A}" destId="{25AEA238-C5E3-E146-88E3-E09AD9DD4D05}" srcOrd="2" destOrd="0" presId="urn:microsoft.com/office/officeart/2005/8/layout/pyramid2"/>
    <dgm:cxn modelId="{C3C82B07-17A5-A94C-AAAF-C01CE33656A5}" type="presParOf" srcId="{C2619E30-BE58-E342-A308-805019812C9A}" destId="{206363FA-ABC7-2F42-B43E-6E913482018C}" srcOrd="3" destOrd="0" presId="urn:microsoft.com/office/officeart/2005/8/layout/pyramid2"/>
    <dgm:cxn modelId="{09F9237B-E40C-3E4E-93EF-5D329258CC94}" type="presParOf" srcId="{C2619E30-BE58-E342-A308-805019812C9A}" destId="{B0F59B92-C3E2-F44D-B5DE-68F53899620D}" srcOrd="4" destOrd="0" presId="urn:microsoft.com/office/officeart/2005/8/layout/pyramid2"/>
    <dgm:cxn modelId="{789C9E2F-BAFE-9741-8C60-33493F9C103A}" type="presParOf" srcId="{C2619E30-BE58-E342-A308-805019812C9A}" destId="{D4A1D486-63F5-3943-B4FA-E3FD6DD88EFE}" srcOrd="5" destOrd="0" presId="urn:microsoft.com/office/officeart/2005/8/layout/pyramid2"/>
    <dgm:cxn modelId="{403CE332-0C5B-2742-AEFB-23696DF2841F}" type="presParOf" srcId="{C2619E30-BE58-E342-A308-805019812C9A}" destId="{8AFEBFE7-DC99-914F-ABCE-4396E11763AC}" srcOrd="6" destOrd="0" presId="urn:microsoft.com/office/officeart/2005/8/layout/pyramid2"/>
    <dgm:cxn modelId="{DBA32AB5-01DB-3E40-A67F-F0DE970352A9}" type="presParOf" srcId="{C2619E30-BE58-E342-A308-805019812C9A}" destId="{0720AF4A-5013-0F41-976C-415D99E83B5C}" srcOrd="7"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075CAC5-7A56-0A4B-9FE5-79D59F074F6A}" type="doc">
      <dgm:prSet loTypeId="urn:microsoft.com/office/officeart/2005/8/layout/StepDownProcess" loCatId="" qsTypeId="urn:microsoft.com/office/officeart/2005/8/quickstyle/3d2#23" qsCatId="3D" csTypeId="urn:microsoft.com/office/officeart/2005/8/colors/colorful4#14" csCatId="colorful" phldr="1"/>
      <dgm:spPr/>
      <dgm:t>
        <a:bodyPr/>
        <a:lstStyle/>
        <a:p>
          <a:endParaRPr lang="en-US"/>
        </a:p>
      </dgm:t>
    </dgm:pt>
    <dgm:pt modelId="{4FD36D69-338B-F640-BC43-744C4525D05F}">
      <dgm:prSet phldrT="[Text]"/>
      <dgm:spPr/>
      <dgm:t>
        <a:bodyPr/>
        <a:lstStyle/>
        <a:p>
          <a:pPr rtl="0"/>
          <a:r>
            <a:rPr lang="en-US" dirty="0"/>
            <a:t>Encounter a Barrier</a:t>
          </a:r>
        </a:p>
      </dgm:t>
    </dgm:pt>
    <dgm:pt modelId="{611A4A74-01A5-884F-BCAE-5DBA7F0EA27C}" type="parTrans" cxnId="{FC92FDF7-4FF3-9C4A-BE89-2AFE62D9CC97}">
      <dgm:prSet/>
      <dgm:spPr/>
      <dgm:t>
        <a:bodyPr/>
        <a:lstStyle/>
        <a:p>
          <a:endParaRPr lang="en-US"/>
        </a:p>
      </dgm:t>
    </dgm:pt>
    <dgm:pt modelId="{05CBC242-A780-8A4A-BAF8-CDB12B8000F3}" type="sibTrans" cxnId="{FC92FDF7-4FF3-9C4A-BE89-2AFE62D9CC97}">
      <dgm:prSet/>
      <dgm:spPr/>
      <dgm:t>
        <a:bodyPr/>
        <a:lstStyle/>
        <a:p>
          <a:endParaRPr lang="en-US"/>
        </a:p>
      </dgm:t>
    </dgm:pt>
    <dgm:pt modelId="{16E9418C-A483-0047-95B0-8B4247CB99C6}">
      <dgm:prSet phldrT="[Text]"/>
      <dgm:spPr/>
      <dgm:t>
        <a:bodyPr/>
        <a:lstStyle/>
        <a:p>
          <a:pPr rtl="0"/>
          <a:r>
            <a:rPr lang="en-US" dirty="0"/>
            <a:t>What kind of barrier?</a:t>
          </a:r>
        </a:p>
      </dgm:t>
    </dgm:pt>
    <dgm:pt modelId="{135246EE-7CDE-354C-8236-99C2E33C51B4}" type="parTrans" cxnId="{1B1FB8D3-DE44-9244-A25D-6DB062BECBF7}">
      <dgm:prSet/>
      <dgm:spPr/>
      <dgm:t>
        <a:bodyPr/>
        <a:lstStyle/>
        <a:p>
          <a:endParaRPr lang="en-US"/>
        </a:p>
      </dgm:t>
    </dgm:pt>
    <dgm:pt modelId="{D5BD425C-2C25-F546-A9A6-95747761EC4F}" type="sibTrans" cxnId="{1B1FB8D3-DE44-9244-A25D-6DB062BECBF7}">
      <dgm:prSet/>
      <dgm:spPr/>
      <dgm:t>
        <a:bodyPr/>
        <a:lstStyle/>
        <a:p>
          <a:endParaRPr lang="en-US"/>
        </a:p>
      </dgm:t>
    </dgm:pt>
    <dgm:pt modelId="{171A9566-99C2-B541-BE06-1B41E48DA42A}">
      <dgm:prSet phldrT="[Text]"/>
      <dgm:spPr/>
      <dgm:t>
        <a:bodyPr/>
        <a:lstStyle/>
        <a:p>
          <a:pPr rtl="0"/>
          <a:r>
            <a:rPr lang="en-US" dirty="0"/>
            <a:t>Ask for Help</a:t>
          </a:r>
        </a:p>
      </dgm:t>
    </dgm:pt>
    <dgm:pt modelId="{5FD8FD12-DCC3-1748-AB1C-498770BEA740}" type="parTrans" cxnId="{BDE0DCEF-689E-854A-9017-E4554C277C63}">
      <dgm:prSet/>
      <dgm:spPr/>
      <dgm:t>
        <a:bodyPr/>
        <a:lstStyle/>
        <a:p>
          <a:endParaRPr lang="en-US"/>
        </a:p>
      </dgm:t>
    </dgm:pt>
    <dgm:pt modelId="{25D933C1-849D-1744-BDF5-C440E67107C0}" type="sibTrans" cxnId="{BDE0DCEF-689E-854A-9017-E4554C277C63}">
      <dgm:prSet/>
      <dgm:spPr/>
      <dgm:t>
        <a:bodyPr/>
        <a:lstStyle/>
        <a:p>
          <a:endParaRPr lang="en-US"/>
        </a:p>
      </dgm:t>
    </dgm:pt>
    <dgm:pt modelId="{BFC594B9-A2A6-FB4F-9703-C432F1CF1DFB}">
      <dgm:prSet phldrT="[Text]"/>
      <dgm:spPr/>
      <dgm:t>
        <a:bodyPr/>
        <a:lstStyle/>
        <a:p>
          <a:pPr rtl="0"/>
          <a:r>
            <a:rPr lang="en-US" dirty="0"/>
            <a:t>Who to go to?</a:t>
          </a:r>
        </a:p>
      </dgm:t>
    </dgm:pt>
    <dgm:pt modelId="{4969C920-9D56-204A-B3CD-B93EDB4AE1BD}" type="parTrans" cxnId="{99E8B552-5CC8-734D-8AFA-F7F67114F53F}">
      <dgm:prSet/>
      <dgm:spPr/>
      <dgm:t>
        <a:bodyPr/>
        <a:lstStyle/>
        <a:p>
          <a:endParaRPr lang="en-US"/>
        </a:p>
      </dgm:t>
    </dgm:pt>
    <dgm:pt modelId="{3AC9A5DD-CD43-C343-B772-144C96E2BE60}" type="sibTrans" cxnId="{99E8B552-5CC8-734D-8AFA-F7F67114F53F}">
      <dgm:prSet/>
      <dgm:spPr/>
      <dgm:t>
        <a:bodyPr/>
        <a:lstStyle/>
        <a:p>
          <a:endParaRPr lang="en-US"/>
        </a:p>
      </dgm:t>
    </dgm:pt>
    <dgm:pt modelId="{4BC6593E-C182-6D42-8BE4-337AB9F4190D}">
      <dgm:prSet phldrT="[Text]"/>
      <dgm:spPr/>
      <dgm:t>
        <a:bodyPr/>
        <a:lstStyle/>
        <a:p>
          <a:pPr rtl="0"/>
          <a:r>
            <a:rPr lang="en-US" dirty="0"/>
            <a:t>(Co-) Develop a Solution</a:t>
          </a:r>
        </a:p>
      </dgm:t>
    </dgm:pt>
    <dgm:pt modelId="{95F7BBEC-31C2-6E4B-BC0F-BDE40014211B}" type="parTrans" cxnId="{4B6CBC76-1798-2D40-97F8-33384205D798}">
      <dgm:prSet/>
      <dgm:spPr/>
      <dgm:t>
        <a:bodyPr/>
        <a:lstStyle/>
        <a:p>
          <a:endParaRPr lang="en-US"/>
        </a:p>
      </dgm:t>
    </dgm:pt>
    <dgm:pt modelId="{E05AACB8-7807-424A-8101-37969F3A6F56}" type="sibTrans" cxnId="{4B6CBC76-1798-2D40-97F8-33384205D798}">
      <dgm:prSet/>
      <dgm:spPr/>
      <dgm:t>
        <a:bodyPr/>
        <a:lstStyle/>
        <a:p>
          <a:endParaRPr lang="en-US"/>
        </a:p>
      </dgm:t>
    </dgm:pt>
    <dgm:pt modelId="{5E9F277F-36FE-ED4F-8820-ABDB25768E17}">
      <dgm:prSet phldrT="[Text]"/>
      <dgm:spPr/>
      <dgm:t>
        <a:bodyPr/>
        <a:lstStyle/>
        <a:p>
          <a:pPr rtl="0"/>
          <a:r>
            <a:rPr lang="en-US" dirty="0"/>
            <a:t>Personalized outcome</a:t>
          </a:r>
        </a:p>
      </dgm:t>
    </dgm:pt>
    <dgm:pt modelId="{8E209823-EB4A-E248-A80C-65FEB34E925C}" type="parTrans" cxnId="{76230641-7DDE-2E46-9D0B-C2CBCAE65DA1}">
      <dgm:prSet/>
      <dgm:spPr/>
      <dgm:t>
        <a:bodyPr/>
        <a:lstStyle/>
        <a:p>
          <a:endParaRPr lang="en-US"/>
        </a:p>
      </dgm:t>
    </dgm:pt>
    <dgm:pt modelId="{FFB26113-02E6-8C45-B3C9-89B6CADBC508}" type="sibTrans" cxnId="{76230641-7DDE-2E46-9D0B-C2CBCAE65DA1}">
      <dgm:prSet/>
      <dgm:spPr/>
      <dgm:t>
        <a:bodyPr/>
        <a:lstStyle/>
        <a:p>
          <a:endParaRPr lang="en-US"/>
        </a:p>
      </dgm:t>
    </dgm:pt>
    <dgm:pt modelId="{DFA5D308-58CD-9E41-B5F2-72280C57600B}">
      <dgm:prSet phldrT="[Text]"/>
      <dgm:spPr/>
      <dgm:t>
        <a:bodyPr/>
        <a:lstStyle/>
        <a:p>
          <a:pPr rtl="0"/>
          <a:r>
            <a:rPr lang="en-US" dirty="0"/>
            <a:t>“This will work for me”</a:t>
          </a:r>
        </a:p>
      </dgm:t>
    </dgm:pt>
    <dgm:pt modelId="{E41056C5-F8A6-9044-8F19-1D0FA0BED055}" type="parTrans" cxnId="{9078B8C3-CDE4-DC4A-8DD5-A23C73B7143C}">
      <dgm:prSet/>
      <dgm:spPr/>
      <dgm:t>
        <a:bodyPr/>
        <a:lstStyle/>
        <a:p>
          <a:endParaRPr lang="en-US"/>
        </a:p>
      </dgm:t>
    </dgm:pt>
    <dgm:pt modelId="{63DF27BC-ECFA-C043-A3AA-5CBFC7211B25}" type="sibTrans" cxnId="{9078B8C3-CDE4-DC4A-8DD5-A23C73B7143C}">
      <dgm:prSet/>
      <dgm:spPr/>
      <dgm:t>
        <a:bodyPr/>
        <a:lstStyle/>
        <a:p>
          <a:endParaRPr lang="en-US"/>
        </a:p>
      </dgm:t>
    </dgm:pt>
    <dgm:pt modelId="{4F8D269C-72C0-4340-8092-A6D9872BEC44}">
      <dgm:prSet phldrT="[Text]"/>
      <dgm:spPr/>
      <dgm:t>
        <a:bodyPr/>
        <a:lstStyle/>
        <a:p>
          <a:pPr rtl="0"/>
          <a:r>
            <a:rPr lang="en-US" dirty="0"/>
            <a:t>Hoe to ask?</a:t>
          </a:r>
        </a:p>
      </dgm:t>
    </dgm:pt>
    <dgm:pt modelId="{A040F0A9-EAA0-9447-B5E1-1DA72496499C}" type="parTrans" cxnId="{1C4A027C-C77E-DC48-8810-769585E24151}">
      <dgm:prSet/>
      <dgm:spPr/>
      <dgm:t>
        <a:bodyPr/>
        <a:lstStyle/>
        <a:p>
          <a:endParaRPr lang="en-US"/>
        </a:p>
      </dgm:t>
    </dgm:pt>
    <dgm:pt modelId="{3BF3AB7D-FE6B-344A-931A-779E4DFEAD54}" type="sibTrans" cxnId="{1C4A027C-C77E-DC48-8810-769585E24151}">
      <dgm:prSet/>
      <dgm:spPr/>
      <dgm:t>
        <a:bodyPr/>
        <a:lstStyle/>
        <a:p>
          <a:endParaRPr lang="en-US"/>
        </a:p>
      </dgm:t>
    </dgm:pt>
    <dgm:pt modelId="{0B293D35-C25A-0746-8906-2ADAEE4894BB}">
      <dgm:prSet phldrT="[Text]"/>
      <dgm:spPr/>
      <dgm:t>
        <a:bodyPr/>
        <a:lstStyle/>
        <a:p>
          <a:pPr rtl="0"/>
          <a:r>
            <a:rPr lang="en-US" dirty="0"/>
            <a:t>“How does it impact my participation?”</a:t>
          </a:r>
        </a:p>
      </dgm:t>
    </dgm:pt>
    <dgm:pt modelId="{74E69565-03B0-9940-B28E-147277DF2C0C}" type="parTrans" cxnId="{754FE6DC-04EB-894A-855B-52024797E0CA}">
      <dgm:prSet/>
      <dgm:spPr/>
      <dgm:t>
        <a:bodyPr/>
        <a:lstStyle/>
        <a:p>
          <a:endParaRPr lang="en-US"/>
        </a:p>
      </dgm:t>
    </dgm:pt>
    <dgm:pt modelId="{5566B92D-3B31-5548-926A-86DC17417D38}" type="sibTrans" cxnId="{754FE6DC-04EB-894A-855B-52024797E0CA}">
      <dgm:prSet/>
      <dgm:spPr/>
      <dgm:t>
        <a:bodyPr/>
        <a:lstStyle/>
        <a:p>
          <a:endParaRPr lang="en-US"/>
        </a:p>
      </dgm:t>
    </dgm:pt>
    <dgm:pt modelId="{0682E1FC-ADDA-D84A-89C0-11D46DD6C3D4}" type="pres">
      <dgm:prSet presAssocID="{8075CAC5-7A56-0A4B-9FE5-79D59F074F6A}" presName="rootnode" presStyleCnt="0">
        <dgm:presLayoutVars>
          <dgm:chMax/>
          <dgm:chPref/>
          <dgm:dir/>
          <dgm:animLvl val="lvl"/>
        </dgm:presLayoutVars>
      </dgm:prSet>
      <dgm:spPr/>
    </dgm:pt>
    <dgm:pt modelId="{1CB698C5-65C9-224B-B0F4-C538597F2DFF}" type="pres">
      <dgm:prSet presAssocID="{4FD36D69-338B-F640-BC43-744C4525D05F}" presName="composite" presStyleCnt="0"/>
      <dgm:spPr/>
    </dgm:pt>
    <dgm:pt modelId="{7246BEF7-6EF1-B94C-8DE5-5A38FC315B40}" type="pres">
      <dgm:prSet presAssocID="{4FD36D69-338B-F640-BC43-744C4525D05F}" presName="bentUpArrow1" presStyleLbl="alignImgPlace1" presStyleIdx="0" presStyleCnt="2"/>
      <dgm:spPr/>
    </dgm:pt>
    <dgm:pt modelId="{B04D3144-9CDF-4D42-9FED-6FFC6AA6C3C7}" type="pres">
      <dgm:prSet presAssocID="{4FD36D69-338B-F640-BC43-744C4525D05F}" presName="ParentText" presStyleLbl="node1" presStyleIdx="0" presStyleCnt="3">
        <dgm:presLayoutVars>
          <dgm:chMax val="1"/>
          <dgm:chPref val="1"/>
          <dgm:bulletEnabled val="1"/>
        </dgm:presLayoutVars>
      </dgm:prSet>
      <dgm:spPr/>
    </dgm:pt>
    <dgm:pt modelId="{A433B060-E0B2-A342-8A8E-F582B1B88DF4}" type="pres">
      <dgm:prSet presAssocID="{4FD36D69-338B-F640-BC43-744C4525D05F}" presName="ChildText" presStyleLbl="revTx" presStyleIdx="0" presStyleCnt="3">
        <dgm:presLayoutVars>
          <dgm:chMax val="0"/>
          <dgm:chPref val="0"/>
          <dgm:bulletEnabled val="1"/>
        </dgm:presLayoutVars>
      </dgm:prSet>
      <dgm:spPr/>
    </dgm:pt>
    <dgm:pt modelId="{1A6C9C17-18DB-6B42-A54D-969DFA3D339E}" type="pres">
      <dgm:prSet presAssocID="{05CBC242-A780-8A4A-BAF8-CDB12B8000F3}" presName="sibTrans" presStyleCnt="0"/>
      <dgm:spPr/>
    </dgm:pt>
    <dgm:pt modelId="{0BC17E80-BAD5-214D-B004-B16184B4EC2D}" type="pres">
      <dgm:prSet presAssocID="{171A9566-99C2-B541-BE06-1B41E48DA42A}" presName="composite" presStyleCnt="0"/>
      <dgm:spPr/>
    </dgm:pt>
    <dgm:pt modelId="{0697E252-48DE-7947-A63F-8C0EF1A3CCEC}" type="pres">
      <dgm:prSet presAssocID="{171A9566-99C2-B541-BE06-1B41E48DA42A}" presName="bentUpArrow1" presStyleLbl="alignImgPlace1" presStyleIdx="1" presStyleCnt="2"/>
      <dgm:spPr/>
    </dgm:pt>
    <dgm:pt modelId="{0C805AF2-485D-9A48-8AF8-9DE4E8E05645}" type="pres">
      <dgm:prSet presAssocID="{171A9566-99C2-B541-BE06-1B41E48DA42A}" presName="ParentText" presStyleLbl="node1" presStyleIdx="1" presStyleCnt="3">
        <dgm:presLayoutVars>
          <dgm:chMax val="1"/>
          <dgm:chPref val="1"/>
          <dgm:bulletEnabled val="1"/>
        </dgm:presLayoutVars>
      </dgm:prSet>
      <dgm:spPr/>
    </dgm:pt>
    <dgm:pt modelId="{0C0EA997-1BA0-8C46-8111-ECA86F9F337C}" type="pres">
      <dgm:prSet presAssocID="{171A9566-99C2-B541-BE06-1B41E48DA42A}" presName="ChildText" presStyleLbl="revTx" presStyleIdx="1" presStyleCnt="3">
        <dgm:presLayoutVars>
          <dgm:chMax val="0"/>
          <dgm:chPref val="0"/>
          <dgm:bulletEnabled val="1"/>
        </dgm:presLayoutVars>
      </dgm:prSet>
      <dgm:spPr/>
    </dgm:pt>
    <dgm:pt modelId="{81E10763-1A5F-B24F-8310-310753B27E8A}" type="pres">
      <dgm:prSet presAssocID="{25D933C1-849D-1744-BDF5-C440E67107C0}" presName="sibTrans" presStyleCnt="0"/>
      <dgm:spPr/>
    </dgm:pt>
    <dgm:pt modelId="{6C08CC2A-E948-5C4C-A0AD-2978B28606CB}" type="pres">
      <dgm:prSet presAssocID="{4BC6593E-C182-6D42-8BE4-337AB9F4190D}" presName="composite" presStyleCnt="0"/>
      <dgm:spPr/>
    </dgm:pt>
    <dgm:pt modelId="{C96BE365-9A36-5C4D-A8D0-3782BF61A999}" type="pres">
      <dgm:prSet presAssocID="{4BC6593E-C182-6D42-8BE4-337AB9F4190D}" presName="ParentText" presStyleLbl="node1" presStyleIdx="2" presStyleCnt="3">
        <dgm:presLayoutVars>
          <dgm:chMax val="1"/>
          <dgm:chPref val="1"/>
          <dgm:bulletEnabled val="1"/>
        </dgm:presLayoutVars>
      </dgm:prSet>
      <dgm:spPr/>
    </dgm:pt>
    <dgm:pt modelId="{2C38EC7A-4E2D-C245-8C50-E178213B1146}" type="pres">
      <dgm:prSet presAssocID="{4BC6593E-C182-6D42-8BE4-337AB9F4190D}" presName="FinalChildText" presStyleLbl="revTx" presStyleIdx="2" presStyleCnt="3">
        <dgm:presLayoutVars>
          <dgm:chMax val="0"/>
          <dgm:chPref val="0"/>
          <dgm:bulletEnabled val="1"/>
        </dgm:presLayoutVars>
      </dgm:prSet>
      <dgm:spPr/>
    </dgm:pt>
  </dgm:ptLst>
  <dgm:cxnLst>
    <dgm:cxn modelId="{421D3C19-FB9E-A349-935C-C57A645A2E37}" type="presOf" srcId="{BFC594B9-A2A6-FB4F-9703-C432F1CF1DFB}" destId="{0C0EA997-1BA0-8C46-8111-ECA86F9F337C}" srcOrd="0" destOrd="0" presId="urn:microsoft.com/office/officeart/2005/8/layout/StepDownProcess"/>
    <dgm:cxn modelId="{DEF01B2C-E49D-D740-8A76-87303D066C04}" type="presOf" srcId="{171A9566-99C2-B541-BE06-1B41E48DA42A}" destId="{0C805AF2-485D-9A48-8AF8-9DE4E8E05645}" srcOrd="0" destOrd="0" presId="urn:microsoft.com/office/officeart/2005/8/layout/StepDownProcess"/>
    <dgm:cxn modelId="{76230641-7DDE-2E46-9D0B-C2CBCAE65DA1}" srcId="{4BC6593E-C182-6D42-8BE4-337AB9F4190D}" destId="{5E9F277F-36FE-ED4F-8820-ABDB25768E17}" srcOrd="0" destOrd="0" parTransId="{8E209823-EB4A-E248-A80C-65FEB34E925C}" sibTransId="{FFB26113-02E6-8C45-B3C9-89B6CADBC508}"/>
    <dgm:cxn modelId="{50212851-D5D1-4C40-9458-4A5ED6076EC0}" type="presOf" srcId="{4FD36D69-338B-F640-BC43-744C4525D05F}" destId="{B04D3144-9CDF-4D42-9FED-6FFC6AA6C3C7}" srcOrd="0" destOrd="0" presId="urn:microsoft.com/office/officeart/2005/8/layout/StepDownProcess"/>
    <dgm:cxn modelId="{99E8B552-5CC8-734D-8AFA-F7F67114F53F}" srcId="{171A9566-99C2-B541-BE06-1B41E48DA42A}" destId="{BFC594B9-A2A6-FB4F-9703-C432F1CF1DFB}" srcOrd="0" destOrd="0" parTransId="{4969C920-9D56-204A-B3CD-B93EDB4AE1BD}" sibTransId="{3AC9A5DD-CD43-C343-B772-144C96E2BE60}"/>
    <dgm:cxn modelId="{C794855B-B5F5-304E-9926-6B00B272B9E1}" type="presOf" srcId="{8075CAC5-7A56-0A4B-9FE5-79D59F074F6A}" destId="{0682E1FC-ADDA-D84A-89C0-11D46DD6C3D4}" srcOrd="0" destOrd="0" presId="urn:microsoft.com/office/officeart/2005/8/layout/StepDownProcess"/>
    <dgm:cxn modelId="{4B6CBC76-1798-2D40-97F8-33384205D798}" srcId="{8075CAC5-7A56-0A4B-9FE5-79D59F074F6A}" destId="{4BC6593E-C182-6D42-8BE4-337AB9F4190D}" srcOrd="2" destOrd="0" parTransId="{95F7BBEC-31C2-6E4B-BC0F-BDE40014211B}" sibTransId="{E05AACB8-7807-424A-8101-37969F3A6F56}"/>
    <dgm:cxn modelId="{1C4A027C-C77E-DC48-8810-769585E24151}" srcId="{171A9566-99C2-B541-BE06-1B41E48DA42A}" destId="{4F8D269C-72C0-4340-8092-A6D9872BEC44}" srcOrd="1" destOrd="0" parTransId="{A040F0A9-EAA0-9447-B5E1-1DA72496499C}" sibTransId="{3BF3AB7D-FE6B-344A-931A-779E4DFEAD54}"/>
    <dgm:cxn modelId="{EAEBE79C-0177-6C48-8BAD-637F709F4E87}" type="presOf" srcId="{0B293D35-C25A-0746-8906-2ADAEE4894BB}" destId="{A433B060-E0B2-A342-8A8E-F582B1B88DF4}" srcOrd="0" destOrd="1" presId="urn:microsoft.com/office/officeart/2005/8/layout/StepDownProcess"/>
    <dgm:cxn modelId="{B7B6BCA4-2EB5-4A47-B2F9-B0F9CB889B08}" type="presOf" srcId="{16E9418C-A483-0047-95B0-8B4247CB99C6}" destId="{A433B060-E0B2-A342-8A8E-F582B1B88DF4}" srcOrd="0" destOrd="0" presId="urn:microsoft.com/office/officeart/2005/8/layout/StepDownProcess"/>
    <dgm:cxn modelId="{6A2CCFBA-3C42-5440-A599-E19A3CE60CD1}" type="presOf" srcId="{DFA5D308-58CD-9E41-B5F2-72280C57600B}" destId="{2C38EC7A-4E2D-C245-8C50-E178213B1146}" srcOrd="0" destOrd="1" presId="urn:microsoft.com/office/officeart/2005/8/layout/StepDownProcess"/>
    <dgm:cxn modelId="{9078B8C3-CDE4-DC4A-8DD5-A23C73B7143C}" srcId="{4BC6593E-C182-6D42-8BE4-337AB9F4190D}" destId="{DFA5D308-58CD-9E41-B5F2-72280C57600B}" srcOrd="1" destOrd="0" parTransId="{E41056C5-F8A6-9044-8F19-1D0FA0BED055}" sibTransId="{63DF27BC-ECFA-C043-A3AA-5CBFC7211B25}"/>
    <dgm:cxn modelId="{588D98C9-EA54-4C41-8C55-2E66B2015BEF}" type="presOf" srcId="{5E9F277F-36FE-ED4F-8820-ABDB25768E17}" destId="{2C38EC7A-4E2D-C245-8C50-E178213B1146}" srcOrd="0" destOrd="0" presId="urn:microsoft.com/office/officeart/2005/8/layout/StepDownProcess"/>
    <dgm:cxn modelId="{A1EFE9C9-8209-A44A-9D6F-C8F5D974869B}" type="presOf" srcId="{4BC6593E-C182-6D42-8BE4-337AB9F4190D}" destId="{C96BE365-9A36-5C4D-A8D0-3782BF61A999}" srcOrd="0" destOrd="0" presId="urn:microsoft.com/office/officeart/2005/8/layout/StepDownProcess"/>
    <dgm:cxn modelId="{C77516D3-5A5D-1B4A-9409-DE2052A8F9CA}" type="presOf" srcId="{4F8D269C-72C0-4340-8092-A6D9872BEC44}" destId="{0C0EA997-1BA0-8C46-8111-ECA86F9F337C}" srcOrd="0" destOrd="1" presId="urn:microsoft.com/office/officeart/2005/8/layout/StepDownProcess"/>
    <dgm:cxn modelId="{1B1FB8D3-DE44-9244-A25D-6DB062BECBF7}" srcId="{4FD36D69-338B-F640-BC43-744C4525D05F}" destId="{16E9418C-A483-0047-95B0-8B4247CB99C6}" srcOrd="0" destOrd="0" parTransId="{135246EE-7CDE-354C-8236-99C2E33C51B4}" sibTransId="{D5BD425C-2C25-F546-A9A6-95747761EC4F}"/>
    <dgm:cxn modelId="{754FE6DC-04EB-894A-855B-52024797E0CA}" srcId="{4FD36D69-338B-F640-BC43-744C4525D05F}" destId="{0B293D35-C25A-0746-8906-2ADAEE4894BB}" srcOrd="1" destOrd="0" parTransId="{74E69565-03B0-9940-B28E-147277DF2C0C}" sibTransId="{5566B92D-3B31-5548-926A-86DC17417D38}"/>
    <dgm:cxn modelId="{BDE0DCEF-689E-854A-9017-E4554C277C63}" srcId="{8075CAC5-7A56-0A4B-9FE5-79D59F074F6A}" destId="{171A9566-99C2-B541-BE06-1B41E48DA42A}" srcOrd="1" destOrd="0" parTransId="{5FD8FD12-DCC3-1748-AB1C-498770BEA740}" sibTransId="{25D933C1-849D-1744-BDF5-C440E67107C0}"/>
    <dgm:cxn modelId="{FC92FDF7-4FF3-9C4A-BE89-2AFE62D9CC97}" srcId="{8075CAC5-7A56-0A4B-9FE5-79D59F074F6A}" destId="{4FD36D69-338B-F640-BC43-744C4525D05F}" srcOrd="0" destOrd="0" parTransId="{611A4A74-01A5-884F-BCAE-5DBA7F0EA27C}" sibTransId="{05CBC242-A780-8A4A-BAF8-CDB12B8000F3}"/>
    <dgm:cxn modelId="{51C6D448-C526-5947-BC75-D7931C8D8F5C}" type="presParOf" srcId="{0682E1FC-ADDA-D84A-89C0-11D46DD6C3D4}" destId="{1CB698C5-65C9-224B-B0F4-C538597F2DFF}" srcOrd="0" destOrd="0" presId="urn:microsoft.com/office/officeart/2005/8/layout/StepDownProcess"/>
    <dgm:cxn modelId="{346DE847-10F4-3444-ABE2-CABEC7924535}" type="presParOf" srcId="{1CB698C5-65C9-224B-B0F4-C538597F2DFF}" destId="{7246BEF7-6EF1-B94C-8DE5-5A38FC315B40}" srcOrd="0" destOrd="0" presId="urn:microsoft.com/office/officeart/2005/8/layout/StepDownProcess"/>
    <dgm:cxn modelId="{B19C7AA8-25CA-074D-BB08-8C83F96C70E0}" type="presParOf" srcId="{1CB698C5-65C9-224B-B0F4-C538597F2DFF}" destId="{B04D3144-9CDF-4D42-9FED-6FFC6AA6C3C7}" srcOrd="1" destOrd="0" presId="urn:microsoft.com/office/officeart/2005/8/layout/StepDownProcess"/>
    <dgm:cxn modelId="{02D5CAC1-F5DE-9A47-8025-EFB5AECB8BFD}" type="presParOf" srcId="{1CB698C5-65C9-224B-B0F4-C538597F2DFF}" destId="{A433B060-E0B2-A342-8A8E-F582B1B88DF4}" srcOrd="2" destOrd="0" presId="urn:microsoft.com/office/officeart/2005/8/layout/StepDownProcess"/>
    <dgm:cxn modelId="{25E61C3A-6BEE-944B-AB64-3D536F1D387F}" type="presParOf" srcId="{0682E1FC-ADDA-D84A-89C0-11D46DD6C3D4}" destId="{1A6C9C17-18DB-6B42-A54D-969DFA3D339E}" srcOrd="1" destOrd="0" presId="urn:microsoft.com/office/officeart/2005/8/layout/StepDownProcess"/>
    <dgm:cxn modelId="{460568B1-2F27-714A-B9CF-93D6BBFE34E4}" type="presParOf" srcId="{0682E1FC-ADDA-D84A-89C0-11D46DD6C3D4}" destId="{0BC17E80-BAD5-214D-B004-B16184B4EC2D}" srcOrd="2" destOrd="0" presId="urn:microsoft.com/office/officeart/2005/8/layout/StepDownProcess"/>
    <dgm:cxn modelId="{C369D35C-0804-3B4D-8E1E-42CD928959D2}" type="presParOf" srcId="{0BC17E80-BAD5-214D-B004-B16184B4EC2D}" destId="{0697E252-48DE-7947-A63F-8C0EF1A3CCEC}" srcOrd="0" destOrd="0" presId="urn:microsoft.com/office/officeart/2005/8/layout/StepDownProcess"/>
    <dgm:cxn modelId="{4CE55B70-FF75-3545-AF19-A3C02A2880DF}" type="presParOf" srcId="{0BC17E80-BAD5-214D-B004-B16184B4EC2D}" destId="{0C805AF2-485D-9A48-8AF8-9DE4E8E05645}" srcOrd="1" destOrd="0" presId="urn:microsoft.com/office/officeart/2005/8/layout/StepDownProcess"/>
    <dgm:cxn modelId="{F09BD447-95B8-214B-B65C-FCEC1937EA77}" type="presParOf" srcId="{0BC17E80-BAD5-214D-B004-B16184B4EC2D}" destId="{0C0EA997-1BA0-8C46-8111-ECA86F9F337C}" srcOrd="2" destOrd="0" presId="urn:microsoft.com/office/officeart/2005/8/layout/StepDownProcess"/>
    <dgm:cxn modelId="{30E9E191-18ED-0545-85B8-796A11514AA5}" type="presParOf" srcId="{0682E1FC-ADDA-D84A-89C0-11D46DD6C3D4}" destId="{81E10763-1A5F-B24F-8310-310753B27E8A}" srcOrd="3" destOrd="0" presId="urn:microsoft.com/office/officeart/2005/8/layout/StepDownProcess"/>
    <dgm:cxn modelId="{0FC676C0-C9D6-F548-9526-3CC0F55A3614}" type="presParOf" srcId="{0682E1FC-ADDA-D84A-89C0-11D46DD6C3D4}" destId="{6C08CC2A-E948-5C4C-A0AD-2978B28606CB}" srcOrd="4" destOrd="0" presId="urn:microsoft.com/office/officeart/2005/8/layout/StepDownProcess"/>
    <dgm:cxn modelId="{C2B7CD07-D52B-5947-BD7F-E6A55B90ECCF}" type="presParOf" srcId="{6C08CC2A-E948-5C4C-A0AD-2978B28606CB}" destId="{C96BE365-9A36-5C4D-A8D0-3782BF61A999}" srcOrd="0" destOrd="0" presId="urn:microsoft.com/office/officeart/2005/8/layout/StepDownProcess"/>
    <dgm:cxn modelId="{91A3D358-4638-124A-94F7-8406080C78F3}" type="presParOf" srcId="{6C08CC2A-E948-5C4C-A0AD-2978B28606CB}" destId="{2C38EC7A-4E2D-C245-8C50-E178213B1146}"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0E22C61-E0BA-054A-9964-2FFD8424508D}" type="doc">
      <dgm:prSet loTypeId="urn:microsoft.com/office/officeart/2005/8/layout/arrow3" loCatId="" qsTypeId="urn:microsoft.com/office/officeart/2005/8/quickstyle/3d2#24" qsCatId="3D" csTypeId="urn:microsoft.com/office/officeart/2005/8/colors/colorful5#15" csCatId="colorful" phldr="1"/>
      <dgm:spPr/>
      <dgm:t>
        <a:bodyPr/>
        <a:lstStyle/>
        <a:p>
          <a:endParaRPr lang="en-US"/>
        </a:p>
      </dgm:t>
    </dgm:pt>
    <dgm:pt modelId="{FB2070FD-EC30-364E-A19B-F0BD6EFADC13}">
      <dgm:prSet phldrT="[Text]"/>
      <dgm:spPr/>
      <dgm:t>
        <a:bodyPr/>
        <a:lstStyle/>
        <a:p>
          <a:pPr rtl="0"/>
          <a:r>
            <a:rPr lang="en-US" dirty="0"/>
            <a:t>Intrinsic Factors / Person Centered</a:t>
          </a:r>
        </a:p>
      </dgm:t>
    </dgm:pt>
    <dgm:pt modelId="{F5133BF8-D022-914D-9709-806EAFFAA0D1}" type="parTrans" cxnId="{C7807D8E-276F-D348-A96E-65580CF76A91}">
      <dgm:prSet/>
      <dgm:spPr/>
      <dgm:t>
        <a:bodyPr/>
        <a:lstStyle/>
        <a:p>
          <a:endParaRPr lang="en-US"/>
        </a:p>
      </dgm:t>
    </dgm:pt>
    <dgm:pt modelId="{0930CC8D-404D-8548-9BC8-BD3A75736B99}" type="sibTrans" cxnId="{C7807D8E-276F-D348-A96E-65580CF76A91}">
      <dgm:prSet/>
      <dgm:spPr/>
      <dgm:t>
        <a:bodyPr/>
        <a:lstStyle/>
        <a:p>
          <a:endParaRPr lang="en-US"/>
        </a:p>
      </dgm:t>
    </dgm:pt>
    <dgm:pt modelId="{35DEB9B5-807F-8A47-A0C5-50E0C3C79778}">
      <dgm:prSet phldrT="[Text]"/>
      <dgm:spPr/>
      <dgm:t>
        <a:bodyPr/>
        <a:lstStyle/>
        <a:p>
          <a:pPr rtl="0"/>
          <a:r>
            <a:rPr lang="en-US" dirty="0"/>
            <a:t>Extrinsic Factors / Systemic</a:t>
          </a:r>
        </a:p>
      </dgm:t>
    </dgm:pt>
    <dgm:pt modelId="{DEA22376-53E6-0E43-9DD7-15D074C526EB}" type="parTrans" cxnId="{6BDB9722-4788-E445-9C87-625FF48D3E11}">
      <dgm:prSet/>
      <dgm:spPr/>
      <dgm:t>
        <a:bodyPr/>
        <a:lstStyle/>
        <a:p>
          <a:endParaRPr lang="en-US"/>
        </a:p>
      </dgm:t>
    </dgm:pt>
    <dgm:pt modelId="{31E80F5C-3F89-1240-B9C7-944C6C66175D}" type="sibTrans" cxnId="{6BDB9722-4788-E445-9C87-625FF48D3E11}">
      <dgm:prSet/>
      <dgm:spPr/>
      <dgm:t>
        <a:bodyPr/>
        <a:lstStyle/>
        <a:p>
          <a:endParaRPr lang="en-US"/>
        </a:p>
      </dgm:t>
    </dgm:pt>
    <dgm:pt modelId="{97CF702F-EB6A-9543-B694-FBDAADAF077D}" type="pres">
      <dgm:prSet presAssocID="{40E22C61-E0BA-054A-9964-2FFD8424508D}" presName="compositeShape" presStyleCnt="0">
        <dgm:presLayoutVars>
          <dgm:chMax val="2"/>
          <dgm:dir/>
          <dgm:resizeHandles val="exact"/>
        </dgm:presLayoutVars>
      </dgm:prSet>
      <dgm:spPr/>
    </dgm:pt>
    <dgm:pt modelId="{0B973233-BE59-D746-BF8C-066AD1F7987A}" type="pres">
      <dgm:prSet presAssocID="{40E22C61-E0BA-054A-9964-2FFD8424508D}" presName="divider" presStyleLbl="fgShp" presStyleIdx="0" presStyleCnt="1"/>
      <dgm:spPr/>
    </dgm:pt>
    <dgm:pt modelId="{6F774D68-0BAC-B944-A004-BD8A72E7D6C5}" type="pres">
      <dgm:prSet presAssocID="{FB2070FD-EC30-364E-A19B-F0BD6EFADC13}" presName="downArrow" presStyleLbl="node1" presStyleIdx="0" presStyleCnt="2"/>
      <dgm:spPr/>
    </dgm:pt>
    <dgm:pt modelId="{942259EC-7E97-7A42-B0CC-90D997EB2DD0}" type="pres">
      <dgm:prSet presAssocID="{FB2070FD-EC30-364E-A19B-F0BD6EFADC13}" presName="downArrowText" presStyleLbl="revTx" presStyleIdx="0" presStyleCnt="2">
        <dgm:presLayoutVars>
          <dgm:bulletEnabled val="1"/>
        </dgm:presLayoutVars>
      </dgm:prSet>
      <dgm:spPr/>
    </dgm:pt>
    <dgm:pt modelId="{E35FC510-5B85-504C-A675-16172B20CE46}" type="pres">
      <dgm:prSet presAssocID="{35DEB9B5-807F-8A47-A0C5-50E0C3C79778}" presName="upArrow" presStyleLbl="node1" presStyleIdx="1" presStyleCnt="2"/>
      <dgm:spPr/>
    </dgm:pt>
    <dgm:pt modelId="{65AB4EED-1A82-494D-AA87-5B2204A8566F}" type="pres">
      <dgm:prSet presAssocID="{35DEB9B5-807F-8A47-A0C5-50E0C3C79778}" presName="upArrowText" presStyleLbl="revTx" presStyleIdx="1" presStyleCnt="2">
        <dgm:presLayoutVars>
          <dgm:bulletEnabled val="1"/>
        </dgm:presLayoutVars>
      </dgm:prSet>
      <dgm:spPr/>
    </dgm:pt>
  </dgm:ptLst>
  <dgm:cxnLst>
    <dgm:cxn modelId="{6BDB9722-4788-E445-9C87-625FF48D3E11}" srcId="{40E22C61-E0BA-054A-9964-2FFD8424508D}" destId="{35DEB9B5-807F-8A47-A0C5-50E0C3C79778}" srcOrd="1" destOrd="0" parTransId="{DEA22376-53E6-0E43-9DD7-15D074C526EB}" sibTransId="{31E80F5C-3F89-1240-B9C7-944C6C66175D}"/>
    <dgm:cxn modelId="{74274074-83CD-0343-BF35-EB1853038134}" type="presOf" srcId="{35DEB9B5-807F-8A47-A0C5-50E0C3C79778}" destId="{65AB4EED-1A82-494D-AA87-5B2204A8566F}" srcOrd="0" destOrd="0" presId="urn:microsoft.com/office/officeart/2005/8/layout/arrow3"/>
    <dgm:cxn modelId="{C7807D8E-276F-D348-A96E-65580CF76A91}" srcId="{40E22C61-E0BA-054A-9964-2FFD8424508D}" destId="{FB2070FD-EC30-364E-A19B-F0BD6EFADC13}" srcOrd="0" destOrd="0" parTransId="{F5133BF8-D022-914D-9709-806EAFFAA0D1}" sibTransId="{0930CC8D-404D-8548-9BC8-BD3A75736B99}"/>
    <dgm:cxn modelId="{F22718B8-D502-E94B-BE0C-EDFAC46D96AA}" type="presOf" srcId="{40E22C61-E0BA-054A-9964-2FFD8424508D}" destId="{97CF702F-EB6A-9543-B694-FBDAADAF077D}" srcOrd="0" destOrd="0" presId="urn:microsoft.com/office/officeart/2005/8/layout/arrow3"/>
    <dgm:cxn modelId="{D035F1CC-C418-4B43-9DBD-0BB29C59ECF0}" type="presOf" srcId="{FB2070FD-EC30-364E-A19B-F0BD6EFADC13}" destId="{942259EC-7E97-7A42-B0CC-90D997EB2DD0}" srcOrd="0" destOrd="0" presId="urn:microsoft.com/office/officeart/2005/8/layout/arrow3"/>
    <dgm:cxn modelId="{C560F77D-1D8E-D743-895A-63A4B5B452C3}" type="presParOf" srcId="{97CF702F-EB6A-9543-B694-FBDAADAF077D}" destId="{0B973233-BE59-D746-BF8C-066AD1F7987A}" srcOrd="0" destOrd="0" presId="urn:microsoft.com/office/officeart/2005/8/layout/arrow3"/>
    <dgm:cxn modelId="{C0995953-C207-3948-8026-13894DA35272}" type="presParOf" srcId="{97CF702F-EB6A-9543-B694-FBDAADAF077D}" destId="{6F774D68-0BAC-B944-A004-BD8A72E7D6C5}" srcOrd="1" destOrd="0" presId="urn:microsoft.com/office/officeart/2005/8/layout/arrow3"/>
    <dgm:cxn modelId="{950743FE-C9B6-2642-8519-3A03489B8EB0}" type="presParOf" srcId="{97CF702F-EB6A-9543-B694-FBDAADAF077D}" destId="{942259EC-7E97-7A42-B0CC-90D997EB2DD0}" srcOrd="2" destOrd="0" presId="urn:microsoft.com/office/officeart/2005/8/layout/arrow3"/>
    <dgm:cxn modelId="{20921A46-664E-1641-894C-D489BC744BCB}" type="presParOf" srcId="{97CF702F-EB6A-9543-B694-FBDAADAF077D}" destId="{E35FC510-5B85-504C-A675-16172B20CE46}" srcOrd="3" destOrd="0" presId="urn:microsoft.com/office/officeart/2005/8/layout/arrow3"/>
    <dgm:cxn modelId="{E6018C12-342A-424F-B82E-351324BE91B1}" type="presParOf" srcId="{97CF702F-EB6A-9543-B694-FBDAADAF077D}" destId="{65AB4EED-1A82-494D-AA87-5B2204A8566F}"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DABEA7B-EF31-9141-AE17-B41DE5EA3DB5}" type="doc">
      <dgm:prSet loTypeId="urn:microsoft.com/office/officeart/2005/8/layout/process1" loCatId="" qsTypeId="urn:microsoft.com/office/officeart/2005/8/quickstyle/3d2#25" qsCatId="3D" csTypeId="urn:microsoft.com/office/officeart/2005/8/colors/colorful5#16" csCatId="colorful" phldr="1"/>
      <dgm:spPr/>
    </dgm:pt>
    <dgm:pt modelId="{BC75FEE2-9833-4248-B6D4-CC5E47789FEB}">
      <dgm:prSet phldrT="[Text]"/>
      <dgm:spPr/>
      <dgm:t>
        <a:bodyPr/>
        <a:lstStyle/>
        <a:p>
          <a:pPr rtl="0"/>
          <a:r>
            <a:rPr lang="en-US" dirty="0"/>
            <a:t>Diagnose</a:t>
          </a:r>
        </a:p>
      </dgm:t>
    </dgm:pt>
    <dgm:pt modelId="{7E5E5BDA-B155-CB42-B0A0-2D501F8F1827}" type="parTrans" cxnId="{9055B879-FAEE-A649-866C-0CFDAE1F5183}">
      <dgm:prSet/>
      <dgm:spPr/>
      <dgm:t>
        <a:bodyPr/>
        <a:lstStyle/>
        <a:p>
          <a:endParaRPr lang="en-US"/>
        </a:p>
      </dgm:t>
    </dgm:pt>
    <dgm:pt modelId="{05D7765E-1FBD-FA4B-BC76-642F4C7F4579}" type="sibTrans" cxnId="{9055B879-FAEE-A649-866C-0CFDAE1F5183}">
      <dgm:prSet/>
      <dgm:spPr/>
      <dgm:t>
        <a:bodyPr/>
        <a:lstStyle/>
        <a:p>
          <a:endParaRPr lang="en-US"/>
        </a:p>
      </dgm:t>
    </dgm:pt>
    <dgm:pt modelId="{35BC6B9C-27CE-2043-BDE1-BDE637965759}">
      <dgm:prSet phldrT="[Text]"/>
      <dgm:spPr/>
      <dgm:t>
        <a:bodyPr/>
        <a:lstStyle/>
        <a:p>
          <a:pPr rtl="0"/>
          <a:r>
            <a:rPr lang="en-US" dirty="0"/>
            <a:t>Treat/Cure</a:t>
          </a:r>
        </a:p>
      </dgm:t>
    </dgm:pt>
    <dgm:pt modelId="{3C60D3E4-C49A-FE41-A72F-C0A18C6A977A}" type="parTrans" cxnId="{396C46C7-9A12-7249-A2BD-D5A9C0000B06}">
      <dgm:prSet/>
      <dgm:spPr/>
      <dgm:t>
        <a:bodyPr/>
        <a:lstStyle/>
        <a:p>
          <a:endParaRPr lang="en-US"/>
        </a:p>
      </dgm:t>
    </dgm:pt>
    <dgm:pt modelId="{7AE73253-CDD5-DE49-8569-527DD5450674}" type="sibTrans" cxnId="{396C46C7-9A12-7249-A2BD-D5A9C0000B06}">
      <dgm:prSet/>
      <dgm:spPr/>
      <dgm:t>
        <a:bodyPr/>
        <a:lstStyle/>
        <a:p>
          <a:endParaRPr lang="en-US"/>
        </a:p>
      </dgm:t>
    </dgm:pt>
    <dgm:pt modelId="{EBF25EEB-DFA3-B748-873D-C600FD6A3718}">
      <dgm:prSet phldrT="[Text]"/>
      <dgm:spPr/>
      <dgm:t>
        <a:bodyPr/>
        <a:lstStyle/>
        <a:p>
          <a:pPr rtl="0"/>
          <a:r>
            <a:rPr lang="en-US" dirty="0"/>
            <a:t>Prevent</a:t>
          </a:r>
        </a:p>
      </dgm:t>
    </dgm:pt>
    <dgm:pt modelId="{C330E0A0-5841-CE4E-A003-23D7B9D37211}" type="parTrans" cxnId="{36DE64B1-42E7-E449-9EDF-9D334A4174DF}">
      <dgm:prSet/>
      <dgm:spPr/>
      <dgm:t>
        <a:bodyPr/>
        <a:lstStyle/>
        <a:p>
          <a:endParaRPr lang="en-US"/>
        </a:p>
      </dgm:t>
    </dgm:pt>
    <dgm:pt modelId="{1BA93E52-A0B5-E34D-AE52-2573A4746DEB}" type="sibTrans" cxnId="{36DE64B1-42E7-E449-9EDF-9D334A4174DF}">
      <dgm:prSet/>
      <dgm:spPr/>
      <dgm:t>
        <a:bodyPr/>
        <a:lstStyle/>
        <a:p>
          <a:endParaRPr lang="en-US"/>
        </a:p>
      </dgm:t>
    </dgm:pt>
    <dgm:pt modelId="{B5F198A6-9230-9F41-AD98-4899435D6BDB}" type="pres">
      <dgm:prSet presAssocID="{EDABEA7B-EF31-9141-AE17-B41DE5EA3DB5}" presName="Name0" presStyleCnt="0">
        <dgm:presLayoutVars>
          <dgm:dir/>
          <dgm:resizeHandles val="exact"/>
        </dgm:presLayoutVars>
      </dgm:prSet>
      <dgm:spPr/>
    </dgm:pt>
    <dgm:pt modelId="{79741844-615C-D744-B406-1BE457ABD732}" type="pres">
      <dgm:prSet presAssocID="{BC75FEE2-9833-4248-B6D4-CC5E47789FEB}" presName="node" presStyleLbl="node1" presStyleIdx="0" presStyleCnt="3">
        <dgm:presLayoutVars>
          <dgm:bulletEnabled val="1"/>
        </dgm:presLayoutVars>
      </dgm:prSet>
      <dgm:spPr/>
    </dgm:pt>
    <dgm:pt modelId="{1A8BD629-0E07-0147-BD57-8472EE300A48}" type="pres">
      <dgm:prSet presAssocID="{05D7765E-1FBD-FA4B-BC76-642F4C7F4579}" presName="sibTrans" presStyleLbl="sibTrans2D1" presStyleIdx="0" presStyleCnt="2"/>
      <dgm:spPr/>
    </dgm:pt>
    <dgm:pt modelId="{4C89E3D2-9AD2-E546-A9BF-00BF2EDD4720}" type="pres">
      <dgm:prSet presAssocID="{05D7765E-1FBD-FA4B-BC76-642F4C7F4579}" presName="connectorText" presStyleLbl="sibTrans2D1" presStyleIdx="0" presStyleCnt="2"/>
      <dgm:spPr/>
    </dgm:pt>
    <dgm:pt modelId="{2706B5FA-37B5-9043-9A75-561077DF00D9}" type="pres">
      <dgm:prSet presAssocID="{35BC6B9C-27CE-2043-BDE1-BDE637965759}" presName="node" presStyleLbl="node1" presStyleIdx="1" presStyleCnt="3">
        <dgm:presLayoutVars>
          <dgm:bulletEnabled val="1"/>
        </dgm:presLayoutVars>
      </dgm:prSet>
      <dgm:spPr/>
    </dgm:pt>
    <dgm:pt modelId="{1AE6FB7A-CE4C-7646-AB9E-8AA02B05AA48}" type="pres">
      <dgm:prSet presAssocID="{7AE73253-CDD5-DE49-8569-527DD5450674}" presName="sibTrans" presStyleLbl="sibTrans2D1" presStyleIdx="1" presStyleCnt="2"/>
      <dgm:spPr/>
    </dgm:pt>
    <dgm:pt modelId="{1FDD8628-8FE2-7440-B0AD-E63CE1ECEEEB}" type="pres">
      <dgm:prSet presAssocID="{7AE73253-CDD5-DE49-8569-527DD5450674}" presName="connectorText" presStyleLbl="sibTrans2D1" presStyleIdx="1" presStyleCnt="2"/>
      <dgm:spPr/>
    </dgm:pt>
    <dgm:pt modelId="{F0AFA648-1694-F148-B53A-7A28CA862AAC}" type="pres">
      <dgm:prSet presAssocID="{EBF25EEB-DFA3-B748-873D-C600FD6A3718}" presName="node" presStyleLbl="node1" presStyleIdx="2" presStyleCnt="3">
        <dgm:presLayoutVars>
          <dgm:bulletEnabled val="1"/>
        </dgm:presLayoutVars>
      </dgm:prSet>
      <dgm:spPr/>
    </dgm:pt>
  </dgm:ptLst>
  <dgm:cxnLst>
    <dgm:cxn modelId="{8B09C524-496F-5640-8F55-096683122674}" type="presOf" srcId="{7AE73253-CDD5-DE49-8569-527DD5450674}" destId="{1AE6FB7A-CE4C-7646-AB9E-8AA02B05AA48}" srcOrd="0" destOrd="0" presId="urn:microsoft.com/office/officeart/2005/8/layout/process1"/>
    <dgm:cxn modelId="{9055B879-FAEE-A649-866C-0CFDAE1F5183}" srcId="{EDABEA7B-EF31-9141-AE17-B41DE5EA3DB5}" destId="{BC75FEE2-9833-4248-B6D4-CC5E47789FEB}" srcOrd="0" destOrd="0" parTransId="{7E5E5BDA-B155-CB42-B0A0-2D501F8F1827}" sibTransId="{05D7765E-1FBD-FA4B-BC76-642F4C7F4579}"/>
    <dgm:cxn modelId="{6FEEC18C-A633-F54C-B878-EAD410E9E857}" type="presOf" srcId="{BC75FEE2-9833-4248-B6D4-CC5E47789FEB}" destId="{79741844-615C-D744-B406-1BE457ABD732}" srcOrd="0" destOrd="0" presId="urn:microsoft.com/office/officeart/2005/8/layout/process1"/>
    <dgm:cxn modelId="{A4E8FD93-6C08-7E49-9CAE-30CE90816900}" type="presOf" srcId="{35BC6B9C-27CE-2043-BDE1-BDE637965759}" destId="{2706B5FA-37B5-9043-9A75-561077DF00D9}" srcOrd="0" destOrd="0" presId="urn:microsoft.com/office/officeart/2005/8/layout/process1"/>
    <dgm:cxn modelId="{71AB50AA-0D1E-5843-A1A8-6C327109C90A}" type="presOf" srcId="{7AE73253-CDD5-DE49-8569-527DD5450674}" destId="{1FDD8628-8FE2-7440-B0AD-E63CE1ECEEEB}" srcOrd="1" destOrd="0" presId="urn:microsoft.com/office/officeart/2005/8/layout/process1"/>
    <dgm:cxn modelId="{36DE64B1-42E7-E449-9EDF-9D334A4174DF}" srcId="{EDABEA7B-EF31-9141-AE17-B41DE5EA3DB5}" destId="{EBF25EEB-DFA3-B748-873D-C600FD6A3718}" srcOrd="2" destOrd="0" parTransId="{C330E0A0-5841-CE4E-A003-23D7B9D37211}" sibTransId="{1BA93E52-A0B5-E34D-AE52-2573A4746DEB}"/>
    <dgm:cxn modelId="{21CFF2B5-A733-2943-A903-C6A95A9ABEB0}" type="presOf" srcId="{05D7765E-1FBD-FA4B-BC76-642F4C7F4579}" destId="{1A8BD629-0E07-0147-BD57-8472EE300A48}" srcOrd="0" destOrd="0" presId="urn:microsoft.com/office/officeart/2005/8/layout/process1"/>
    <dgm:cxn modelId="{662EB0C5-7B72-C746-B8F2-35CDB51BEC91}" type="presOf" srcId="{05D7765E-1FBD-FA4B-BC76-642F4C7F4579}" destId="{4C89E3D2-9AD2-E546-A9BF-00BF2EDD4720}" srcOrd="1" destOrd="0" presId="urn:microsoft.com/office/officeart/2005/8/layout/process1"/>
    <dgm:cxn modelId="{396C46C7-9A12-7249-A2BD-D5A9C0000B06}" srcId="{EDABEA7B-EF31-9141-AE17-B41DE5EA3DB5}" destId="{35BC6B9C-27CE-2043-BDE1-BDE637965759}" srcOrd="1" destOrd="0" parTransId="{3C60D3E4-C49A-FE41-A72F-C0A18C6A977A}" sibTransId="{7AE73253-CDD5-DE49-8569-527DD5450674}"/>
    <dgm:cxn modelId="{E77E74EC-3BFA-254C-8F00-E4258E357054}" type="presOf" srcId="{EDABEA7B-EF31-9141-AE17-B41DE5EA3DB5}" destId="{B5F198A6-9230-9F41-AD98-4899435D6BDB}" srcOrd="0" destOrd="0" presId="urn:microsoft.com/office/officeart/2005/8/layout/process1"/>
    <dgm:cxn modelId="{8A889CED-11C8-DC44-AD3B-98B4DFBFF763}" type="presOf" srcId="{EBF25EEB-DFA3-B748-873D-C600FD6A3718}" destId="{F0AFA648-1694-F148-B53A-7A28CA862AAC}" srcOrd="0" destOrd="0" presId="urn:microsoft.com/office/officeart/2005/8/layout/process1"/>
    <dgm:cxn modelId="{19015355-AE65-D544-867C-791AA1526CBF}" type="presParOf" srcId="{B5F198A6-9230-9F41-AD98-4899435D6BDB}" destId="{79741844-615C-D744-B406-1BE457ABD732}" srcOrd="0" destOrd="0" presId="urn:microsoft.com/office/officeart/2005/8/layout/process1"/>
    <dgm:cxn modelId="{FA7CB655-C838-454C-80B2-8B7979E7411E}" type="presParOf" srcId="{B5F198A6-9230-9F41-AD98-4899435D6BDB}" destId="{1A8BD629-0E07-0147-BD57-8472EE300A48}" srcOrd="1" destOrd="0" presId="urn:microsoft.com/office/officeart/2005/8/layout/process1"/>
    <dgm:cxn modelId="{B7C4F487-9A11-E748-8851-1DF090C6818E}" type="presParOf" srcId="{1A8BD629-0E07-0147-BD57-8472EE300A48}" destId="{4C89E3D2-9AD2-E546-A9BF-00BF2EDD4720}" srcOrd="0" destOrd="0" presId="urn:microsoft.com/office/officeart/2005/8/layout/process1"/>
    <dgm:cxn modelId="{99C842DF-6CDD-C749-8F7D-F62FF871B3BA}" type="presParOf" srcId="{B5F198A6-9230-9F41-AD98-4899435D6BDB}" destId="{2706B5FA-37B5-9043-9A75-561077DF00D9}" srcOrd="2" destOrd="0" presId="urn:microsoft.com/office/officeart/2005/8/layout/process1"/>
    <dgm:cxn modelId="{4F6F06CC-5E5A-524B-AA37-8C6102BF8C48}" type="presParOf" srcId="{B5F198A6-9230-9F41-AD98-4899435D6BDB}" destId="{1AE6FB7A-CE4C-7646-AB9E-8AA02B05AA48}" srcOrd="3" destOrd="0" presId="urn:microsoft.com/office/officeart/2005/8/layout/process1"/>
    <dgm:cxn modelId="{7B97E0F6-219D-E245-94B6-CAF29D4A9E51}" type="presParOf" srcId="{1AE6FB7A-CE4C-7646-AB9E-8AA02B05AA48}" destId="{1FDD8628-8FE2-7440-B0AD-E63CE1ECEEEB}" srcOrd="0" destOrd="0" presId="urn:microsoft.com/office/officeart/2005/8/layout/process1"/>
    <dgm:cxn modelId="{883ED98E-57C2-2A42-87D3-B59A8CF8DEFA}" type="presParOf" srcId="{B5F198A6-9230-9F41-AD98-4899435D6BDB}" destId="{F0AFA648-1694-F148-B53A-7A28CA862AAC}"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DABEA7B-EF31-9141-AE17-B41DE5EA3DB5}" type="doc">
      <dgm:prSet loTypeId="urn:microsoft.com/office/officeart/2005/8/layout/process1" loCatId="" qsTypeId="urn:microsoft.com/office/officeart/2005/8/quickstyle/3d2#26" qsCatId="3D" csTypeId="urn:microsoft.com/office/officeart/2005/8/colors/colorful5#17" csCatId="colorful" phldr="1"/>
      <dgm:spPr/>
    </dgm:pt>
    <dgm:pt modelId="{BC75FEE2-9833-4248-B6D4-CC5E47789FEB}">
      <dgm:prSet phldrT="[Text]"/>
      <dgm:spPr/>
      <dgm:t>
        <a:bodyPr/>
        <a:lstStyle/>
        <a:p>
          <a:pPr rtl="0"/>
          <a:r>
            <a:rPr lang="en-US" dirty="0"/>
            <a:t>Identify</a:t>
          </a:r>
        </a:p>
      </dgm:t>
    </dgm:pt>
    <dgm:pt modelId="{7E5E5BDA-B155-CB42-B0A0-2D501F8F1827}" type="parTrans" cxnId="{9055B879-FAEE-A649-866C-0CFDAE1F5183}">
      <dgm:prSet/>
      <dgm:spPr/>
      <dgm:t>
        <a:bodyPr/>
        <a:lstStyle/>
        <a:p>
          <a:endParaRPr lang="en-US"/>
        </a:p>
      </dgm:t>
    </dgm:pt>
    <dgm:pt modelId="{05D7765E-1FBD-FA4B-BC76-642F4C7F4579}" type="sibTrans" cxnId="{9055B879-FAEE-A649-866C-0CFDAE1F5183}">
      <dgm:prSet/>
      <dgm:spPr/>
      <dgm:t>
        <a:bodyPr/>
        <a:lstStyle/>
        <a:p>
          <a:endParaRPr lang="en-US"/>
        </a:p>
      </dgm:t>
    </dgm:pt>
    <dgm:pt modelId="{35BC6B9C-27CE-2043-BDE1-BDE637965759}">
      <dgm:prSet phldrT="[Text]"/>
      <dgm:spPr/>
      <dgm:t>
        <a:bodyPr/>
        <a:lstStyle/>
        <a:p>
          <a:pPr rtl="0"/>
          <a:r>
            <a:rPr lang="en-US" dirty="0"/>
            <a:t>Remove</a:t>
          </a:r>
        </a:p>
      </dgm:t>
    </dgm:pt>
    <dgm:pt modelId="{3C60D3E4-C49A-FE41-A72F-C0A18C6A977A}" type="parTrans" cxnId="{396C46C7-9A12-7249-A2BD-D5A9C0000B06}">
      <dgm:prSet/>
      <dgm:spPr/>
      <dgm:t>
        <a:bodyPr/>
        <a:lstStyle/>
        <a:p>
          <a:endParaRPr lang="en-US"/>
        </a:p>
      </dgm:t>
    </dgm:pt>
    <dgm:pt modelId="{7AE73253-CDD5-DE49-8569-527DD5450674}" type="sibTrans" cxnId="{396C46C7-9A12-7249-A2BD-D5A9C0000B06}">
      <dgm:prSet/>
      <dgm:spPr/>
      <dgm:t>
        <a:bodyPr/>
        <a:lstStyle/>
        <a:p>
          <a:endParaRPr lang="en-US"/>
        </a:p>
      </dgm:t>
    </dgm:pt>
    <dgm:pt modelId="{EBF25EEB-DFA3-B748-873D-C600FD6A3718}">
      <dgm:prSet phldrT="[Text]"/>
      <dgm:spPr/>
      <dgm:t>
        <a:bodyPr/>
        <a:lstStyle/>
        <a:p>
          <a:pPr rtl="0"/>
          <a:r>
            <a:rPr lang="en-US" dirty="0"/>
            <a:t>Prevent</a:t>
          </a:r>
        </a:p>
      </dgm:t>
    </dgm:pt>
    <dgm:pt modelId="{C330E0A0-5841-CE4E-A003-23D7B9D37211}" type="parTrans" cxnId="{36DE64B1-42E7-E449-9EDF-9D334A4174DF}">
      <dgm:prSet/>
      <dgm:spPr/>
      <dgm:t>
        <a:bodyPr/>
        <a:lstStyle/>
        <a:p>
          <a:endParaRPr lang="en-US"/>
        </a:p>
      </dgm:t>
    </dgm:pt>
    <dgm:pt modelId="{1BA93E52-A0B5-E34D-AE52-2573A4746DEB}" type="sibTrans" cxnId="{36DE64B1-42E7-E449-9EDF-9D334A4174DF}">
      <dgm:prSet/>
      <dgm:spPr/>
      <dgm:t>
        <a:bodyPr/>
        <a:lstStyle/>
        <a:p>
          <a:endParaRPr lang="en-US"/>
        </a:p>
      </dgm:t>
    </dgm:pt>
    <dgm:pt modelId="{B5F198A6-9230-9F41-AD98-4899435D6BDB}" type="pres">
      <dgm:prSet presAssocID="{EDABEA7B-EF31-9141-AE17-B41DE5EA3DB5}" presName="Name0" presStyleCnt="0">
        <dgm:presLayoutVars>
          <dgm:dir/>
          <dgm:resizeHandles val="exact"/>
        </dgm:presLayoutVars>
      </dgm:prSet>
      <dgm:spPr/>
    </dgm:pt>
    <dgm:pt modelId="{79741844-615C-D744-B406-1BE457ABD732}" type="pres">
      <dgm:prSet presAssocID="{BC75FEE2-9833-4248-B6D4-CC5E47789FEB}" presName="node" presStyleLbl="node1" presStyleIdx="0" presStyleCnt="3">
        <dgm:presLayoutVars>
          <dgm:bulletEnabled val="1"/>
        </dgm:presLayoutVars>
      </dgm:prSet>
      <dgm:spPr/>
    </dgm:pt>
    <dgm:pt modelId="{1A8BD629-0E07-0147-BD57-8472EE300A48}" type="pres">
      <dgm:prSet presAssocID="{05D7765E-1FBD-FA4B-BC76-642F4C7F4579}" presName="sibTrans" presStyleLbl="sibTrans2D1" presStyleIdx="0" presStyleCnt="2"/>
      <dgm:spPr/>
    </dgm:pt>
    <dgm:pt modelId="{4C89E3D2-9AD2-E546-A9BF-00BF2EDD4720}" type="pres">
      <dgm:prSet presAssocID="{05D7765E-1FBD-FA4B-BC76-642F4C7F4579}" presName="connectorText" presStyleLbl="sibTrans2D1" presStyleIdx="0" presStyleCnt="2"/>
      <dgm:spPr/>
    </dgm:pt>
    <dgm:pt modelId="{2706B5FA-37B5-9043-9A75-561077DF00D9}" type="pres">
      <dgm:prSet presAssocID="{35BC6B9C-27CE-2043-BDE1-BDE637965759}" presName="node" presStyleLbl="node1" presStyleIdx="1" presStyleCnt="3">
        <dgm:presLayoutVars>
          <dgm:bulletEnabled val="1"/>
        </dgm:presLayoutVars>
      </dgm:prSet>
      <dgm:spPr/>
    </dgm:pt>
    <dgm:pt modelId="{1AE6FB7A-CE4C-7646-AB9E-8AA02B05AA48}" type="pres">
      <dgm:prSet presAssocID="{7AE73253-CDD5-DE49-8569-527DD5450674}" presName="sibTrans" presStyleLbl="sibTrans2D1" presStyleIdx="1" presStyleCnt="2"/>
      <dgm:spPr/>
    </dgm:pt>
    <dgm:pt modelId="{1FDD8628-8FE2-7440-B0AD-E63CE1ECEEEB}" type="pres">
      <dgm:prSet presAssocID="{7AE73253-CDD5-DE49-8569-527DD5450674}" presName="connectorText" presStyleLbl="sibTrans2D1" presStyleIdx="1" presStyleCnt="2"/>
      <dgm:spPr/>
    </dgm:pt>
    <dgm:pt modelId="{F0AFA648-1694-F148-B53A-7A28CA862AAC}" type="pres">
      <dgm:prSet presAssocID="{EBF25EEB-DFA3-B748-873D-C600FD6A3718}" presName="node" presStyleLbl="node1" presStyleIdx="2" presStyleCnt="3">
        <dgm:presLayoutVars>
          <dgm:bulletEnabled val="1"/>
        </dgm:presLayoutVars>
      </dgm:prSet>
      <dgm:spPr/>
    </dgm:pt>
  </dgm:ptLst>
  <dgm:cxnLst>
    <dgm:cxn modelId="{8B09C524-496F-5640-8F55-096683122674}" type="presOf" srcId="{7AE73253-CDD5-DE49-8569-527DD5450674}" destId="{1AE6FB7A-CE4C-7646-AB9E-8AA02B05AA48}" srcOrd="0" destOrd="0" presId="urn:microsoft.com/office/officeart/2005/8/layout/process1"/>
    <dgm:cxn modelId="{9055B879-FAEE-A649-866C-0CFDAE1F5183}" srcId="{EDABEA7B-EF31-9141-AE17-B41DE5EA3DB5}" destId="{BC75FEE2-9833-4248-B6D4-CC5E47789FEB}" srcOrd="0" destOrd="0" parTransId="{7E5E5BDA-B155-CB42-B0A0-2D501F8F1827}" sibTransId="{05D7765E-1FBD-FA4B-BC76-642F4C7F4579}"/>
    <dgm:cxn modelId="{6FEEC18C-A633-F54C-B878-EAD410E9E857}" type="presOf" srcId="{BC75FEE2-9833-4248-B6D4-CC5E47789FEB}" destId="{79741844-615C-D744-B406-1BE457ABD732}" srcOrd="0" destOrd="0" presId="urn:microsoft.com/office/officeart/2005/8/layout/process1"/>
    <dgm:cxn modelId="{A4E8FD93-6C08-7E49-9CAE-30CE90816900}" type="presOf" srcId="{35BC6B9C-27CE-2043-BDE1-BDE637965759}" destId="{2706B5FA-37B5-9043-9A75-561077DF00D9}" srcOrd="0" destOrd="0" presId="urn:microsoft.com/office/officeart/2005/8/layout/process1"/>
    <dgm:cxn modelId="{71AB50AA-0D1E-5843-A1A8-6C327109C90A}" type="presOf" srcId="{7AE73253-CDD5-DE49-8569-527DD5450674}" destId="{1FDD8628-8FE2-7440-B0AD-E63CE1ECEEEB}" srcOrd="1" destOrd="0" presId="urn:microsoft.com/office/officeart/2005/8/layout/process1"/>
    <dgm:cxn modelId="{36DE64B1-42E7-E449-9EDF-9D334A4174DF}" srcId="{EDABEA7B-EF31-9141-AE17-B41DE5EA3DB5}" destId="{EBF25EEB-DFA3-B748-873D-C600FD6A3718}" srcOrd="2" destOrd="0" parTransId="{C330E0A0-5841-CE4E-A003-23D7B9D37211}" sibTransId="{1BA93E52-A0B5-E34D-AE52-2573A4746DEB}"/>
    <dgm:cxn modelId="{21CFF2B5-A733-2943-A903-C6A95A9ABEB0}" type="presOf" srcId="{05D7765E-1FBD-FA4B-BC76-642F4C7F4579}" destId="{1A8BD629-0E07-0147-BD57-8472EE300A48}" srcOrd="0" destOrd="0" presId="urn:microsoft.com/office/officeart/2005/8/layout/process1"/>
    <dgm:cxn modelId="{662EB0C5-7B72-C746-B8F2-35CDB51BEC91}" type="presOf" srcId="{05D7765E-1FBD-FA4B-BC76-642F4C7F4579}" destId="{4C89E3D2-9AD2-E546-A9BF-00BF2EDD4720}" srcOrd="1" destOrd="0" presId="urn:microsoft.com/office/officeart/2005/8/layout/process1"/>
    <dgm:cxn modelId="{396C46C7-9A12-7249-A2BD-D5A9C0000B06}" srcId="{EDABEA7B-EF31-9141-AE17-B41DE5EA3DB5}" destId="{35BC6B9C-27CE-2043-BDE1-BDE637965759}" srcOrd="1" destOrd="0" parTransId="{3C60D3E4-C49A-FE41-A72F-C0A18C6A977A}" sibTransId="{7AE73253-CDD5-DE49-8569-527DD5450674}"/>
    <dgm:cxn modelId="{E77E74EC-3BFA-254C-8F00-E4258E357054}" type="presOf" srcId="{EDABEA7B-EF31-9141-AE17-B41DE5EA3DB5}" destId="{B5F198A6-9230-9F41-AD98-4899435D6BDB}" srcOrd="0" destOrd="0" presId="urn:microsoft.com/office/officeart/2005/8/layout/process1"/>
    <dgm:cxn modelId="{8A889CED-11C8-DC44-AD3B-98B4DFBFF763}" type="presOf" srcId="{EBF25EEB-DFA3-B748-873D-C600FD6A3718}" destId="{F0AFA648-1694-F148-B53A-7A28CA862AAC}" srcOrd="0" destOrd="0" presId="urn:microsoft.com/office/officeart/2005/8/layout/process1"/>
    <dgm:cxn modelId="{19015355-AE65-D544-867C-791AA1526CBF}" type="presParOf" srcId="{B5F198A6-9230-9F41-AD98-4899435D6BDB}" destId="{79741844-615C-D744-B406-1BE457ABD732}" srcOrd="0" destOrd="0" presId="urn:microsoft.com/office/officeart/2005/8/layout/process1"/>
    <dgm:cxn modelId="{FA7CB655-C838-454C-80B2-8B7979E7411E}" type="presParOf" srcId="{B5F198A6-9230-9F41-AD98-4899435D6BDB}" destId="{1A8BD629-0E07-0147-BD57-8472EE300A48}" srcOrd="1" destOrd="0" presId="urn:microsoft.com/office/officeart/2005/8/layout/process1"/>
    <dgm:cxn modelId="{B7C4F487-9A11-E748-8851-1DF090C6818E}" type="presParOf" srcId="{1A8BD629-0E07-0147-BD57-8472EE300A48}" destId="{4C89E3D2-9AD2-E546-A9BF-00BF2EDD4720}" srcOrd="0" destOrd="0" presId="urn:microsoft.com/office/officeart/2005/8/layout/process1"/>
    <dgm:cxn modelId="{99C842DF-6CDD-C749-8F7D-F62FF871B3BA}" type="presParOf" srcId="{B5F198A6-9230-9F41-AD98-4899435D6BDB}" destId="{2706B5FA-37B5-9043-9A75-561077DF00D9}" srcOrd="2" destOrd="0" presId="urn:microsoft.com/office/officeart/2005/8/layout/process1"/>
    <dgm:cxn modelId="{4F6F06CC-5E5A-524B-AA37-8C6102BF8C48}" type="presParOf" srcId="{B5F198A6-9230-9F41-AD98-4899435D6BDB}" destId="{1AE6FB7A-CE4C-7646-AB9E-8AA02B05AA48}" srcOrd="3" destOrd="0" presId="urn:microsoft.com/office/officeart/2005/8/layout/process1"/>
    <dgm:cxn modelId="{7B97E0F6-219D-E245-94B6-CAF29D4A9E51}" type="presParOf" srcId="{1AE6FB7A-CE4C-7646-AB9E-8AA02B05AA48}" destId="{1FDD8628-8FE2-7440-B0AD-E63CE1ECEEEB}" srcOrd="0" destOrd="0" presId="urn:microsoft.com/office/officeart/2005/8/layout/process1"/>
    <dgm:cxn modelId="{883ED98E-57C2-2A42-87D3-B59A8CF8DEFA}" type="presParOf" srcId="{B5F198A6-9230-9F41-AD98-4899435D6BDB}" destId="{F0AFA648-1694-F148-B53A-7A28CA862AAC}"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5C963D0-67F6-8345-8834-1437A6B87384}" type="doc">
      <dgm:prSet loTypeId="urn:microsoft.com/office/officeart/2005/8/layout/arrow3" loCatId="" qsTypeId="urn:microsoft.com/office/officeart/2005/8/quickstyle/3d2#27" qsCatId="3D" csTypeId="urn:microsoft.com/office/officeart/2005/8/colors/colorful5#18" csCatId="colorful" phldr="1"/>
      <dgm:spPr/>
      <dgm:t>
        <a:bodyPr/>
        <a:lstStyle/>
        <a:p>
          <a:endParaRPr lang="en-US"/>
        </a:p>
      </dgm:t>
    </dgm:pt>
    <dgm:pt modelId="{1ACAB40A-4EAE-BC43-BBE0-858EF03064A0}">
      <dgm:prSet phldrT="[Text]"/>
      <dgm:spPr/>
      <dgm:t>
        <a:bodyPr/>
        <a:lstStyle/>
        <a:p>
          <a:pPr rtl="0"/>
          <a:r>
            <a:rPr lang="en-US" dirty="0" err="1"/>
            <a:t>Disableism</a:t>
          </a:r>
          <a:endParaRPr lang="en-US" dirty="0"/>
        </a:p>
      </dgm:t>
    </dgm:pt>
    <dgm:pt modelId="{5D0503FE-AC13-744F-AAB7-045A0AE39629}" type="parTrans" cxnId="{FC28C662-8818-DB48-91D4-524D309242C1}">
      <dgm:prSet/>
      <dgm:spPr/>
      <dgm:t>
        <a:bodyPr/>
        <a:lstStyle/>
        <a:p>
          <a:endParaRPr lang="en-US"/>
        </a:p>
      </dgm:t>
    </dgm:pt>
    <dgm:pt modelId="{D6B5A26C-D556-584C-B53B-61EB19D68D51}" type="sibTrans" cxnId="{FC28C662-8818-DB48-91D4-524D309242C1}">
      <dgm:prSet/>
      <dgm:spPr/>
      <dgm:t>
        <a:bodyPr/>
        <a:lstStyle/>
        <a:p>
          <a:endParaRPr lang="en-US"/>
        </a:p>
      </dgm:t>
    </dgm:pt>
    <dgm:pt modelId="{06F223EB-2A1A-8042-AB91-7B9D875F15D5}">
      <dgm:prSet phldrT="[Text]"/>
      <dgm:spPr/>
      <dgm:t>
        <a:bodyPr/>
        <a:lstStyle/>
        <a:p>
          <a:pPr rtl="0"/>
          <a:r>
            <a:rPr lang="en-US" dirty="0"/>
            <a:t>Ableism</a:t>
          </a:r>
        </a:p>
      </dgm:t>
    </dgm:pt>
    <dgm:pt modelId="{339F0643-9E5B-074E-928E-A200935D112E}" type="parTrans" cxnId="{2A95B4B6-0130-324A-844E-C7A1E2627D21}">
      <dgm:prSet/>
      <dgm:spPr/>
      <dgm:t>
        <a:bodyPr/>
        <a:lstStyle/>
        <a:p>
          <a:endParaRPr lang="en-US"/>
        </a:p>
      </dgm:t>
    </dgm:pt>
    <dgm:pt modelId="{C2894449-F492-A440-AB84-B2DF83F47874}" type="sibTrans" cxnId="{2A95B4B6-0130-324A-844E-C7A1E2627D21}">
      <dgm:prSet/>
      <dgm:spPr/>
      <dgm:t>
        <a:bodyPr/>
        <a:lstStyle/>
        <a:p>
          <a:endParaRPr lang="en-US"/>
        </a:p>
      </dgm:t>
    </dgm:pt>
    <dgm:pt modelId="{0B02D8C2-EC48-B849-9E58-3A604E309821}" type="pres">
      <dgm:prSet presAssocID="{B5C963D0-67F6-8345-8834-1437A6B87384}" presName="compositeShape" presStyleCnt="0">
        <dgm:presLayoutVars>
          <dgm:chMax val="2"/>
          <dgm:dir/>
          <dgm:resizeHandles val="exact"/>
        </dgm:presLayoutVars>
      </dgm:prSet>
      <dgm:spPr/>
    </dgm:pt>
    <dgm:pt modelId="{6C92E1BB-A2C5-5C49-A63A-4071F6761B67}" type="pres">
      <dgm:prSet presAssocID="{B5C963D0-67F6-8345-8834-1437A6B87384}" presName="divider" presStyleLbl="fgShp" presStyleIdx="0" presStyleCnt="1"/>
      <dgm:spPr/>
    </dgm:pt>
    <dgm:pt modelId="{E45725E3-D74D-8143-9314-538EC2B6CF7A}" type="pres">
      <dgm:prSet presAssocID="{1ACAB40A-4EAE-BC43-BBE0-858EF03064A0}" presName="downArrow" presStyleLbl="node1" presStyleIdx="0" presStyleCnt="2"/>
      <dgm:spPr/>
    </dgm:pt>
    <dgm:pt modelId="{67532720-419A-5644-9818-4C2F163F5498}" type="pres">
      <dgm:prSet presAssocID="{1ACAB40A-4EAE-BC43-BBE0-858EF03064A0}" presName="downArrowText" presStyleLbl="revTx" presStyleIdx="0" presStyleCnt="2">
        <dgm:presLayoutVars>
          <dgm:bulletEnabled val="1"/>
        </dgm:presLayoutVars>
      </dgm:prSet>
      <dgm:spPr/>
    </dgm:pt>
    <dgm:pt modelId="{F1B917FD-6A8C-E146-9ADC-F80BA2EFB059}" type="pres">
      <dgm:prSet presAssocID="{06F223EB-2A1A-8042-AB91-7B9D875F15D5}" presName="upArrow" presStyleLbl="node1" presStyleIdx="1" presStyleCnt="2"/>
      <dgm:spPr/>
    </dgm:pt>
    <dgm:pt modelId="{04891067-8DDB-CC40-9F74-6D30FDBEAAF7}" type="pres">
      <dgm:prSet presAssocID="{06F223EB-2A1A-8042-AB91-7B9D875F15D5}" presName="upArrowText" presStyleLbl="revTx" presStyleIdx="1" presStyleCnt="2">
        <dgm:presLayoutVars>
          <dgm:bulletEnabled val="1"/>
        </dgm:presLayoutVars>
      </dgm:prSet>
      <dgm:spPr/>
    </dgm:pt>
  </dgm:ptLst>
  <dgm:cxnLst>
    <dgm:cxn modelId="{FC28C662-8818-DB48-91D4-524D309242C1}" srcId="{B5C963D0-67F6-8345-8834-1437A6B87384}" destId="{1ACAB40A-4EAE-BC43-BBE0-858EF03064A0}" srcOrd="0" destOrd="0" parTransId="{5D0503FE-AC13-744F-AAB7-045A0AE39629}" sibTransId="{D6B5A26C-D556-584C-B53B-61EB19D68D51}"/>
    <dgm:cxn modelId="{2A95B4B6-0130-324A-844E-C7A1E2627D21}" srcId="{B5C963D0-67F6-8345-8834-1437A6B87384}" destId="{06F223EB-2A1A-8042-AB91-7B9D875F15D5}" srcOrd="1" destOrd="0" parTransId="{339F0643-9E5B-074E-928E-A200935D112E}" sibTransId="{C2894449-F492-A440-AB84-B2DF83F47874}"/>
    <dgm:cxn modelId="{F8C2F0D6-9453-8746-8CC1-D33553E7B551}" type="presOf" srcId="{1ACAB40A-4EAE-BC43-BBE0-858EF03064A0}" destId="{67532720-419A-5644-9818-4C2F163F5498}" srcOrd="0" destOrd="0" presId="urn:microsoft.com/office/officeart/2005/8/layout/arrow3"/>
    <dgm:cxn modelId="{89C9F5F0-D767-4B4D-84A4-534B3587FD5B}" type="presOf" srcId="{06F223EB-2A1A-8042-AB91-7B9D875F15D5}" destId="{04891067-8DDB-CC40-9F74-6D30FDBEAAF7}" srcOrd="0" destOrd="0" presId="urn:microsoft.com/office/officeart/2005/8/layout/arrow3"/>
    <dgm:cxn modelId="{F21BC9F6-9954-BC48-89F6-694026AD1980}" type="presOf" srcId="{B5C963D0-67F6-8345-8834-1437A6B87384}" destId="{0B02D8C2-EC48-B849-9E58-3A604E309821}" srcOrd="0" destOrd="0" presId="urn:microsoft.com/office/officeart/2005/8/layout/arrow3"/>
    <dgm:cxn modelId="{87693FFA-99A2-9648-A00C-BB9F5AD36217}" type="presParOf" srcId="{0B02D8C2-EC48-B849-9E58-3A604E309821}" destId="{6C92E1BB-A2C5-5C49-A63A-4071F6761B67}" srcOrd="0" destOrd="0" presId="urn:microsoft.com/office/officeart/2005/8/layout/arrow3"/>
    <dgm:cxn modelId="{14AD0B42-0A8B-4B4A-85E1-EC9805072A3E}" type="presParOf" srcId="{0B02D8C2-EC48-B849-9E58-3A604E309821}" destId="{E45725E3-D74D-8143-9314-538EC2B6CF7A}" srcOrd="1" destOrd="0" presId="urn:microsoft.com/office/officeart/2005/8/layout/arrow3"/>
    <dgm:cxn modelId="{839DB6D8-7CEA-1C4E-80D6-E10ED9326D6A}" type="presParOf" srcId="{0B02D8C2-EC48-B849-9E58-3A604E309821}" destId="{67532720-419A-5644-9818-4C2F163F5498}" srcOrd="2" destOrd="0" presId="urn:microsoft.com/office/officeart/2005/8/layout/arrow3"/>
    <dgm:cxn modelId="{FD27E33E-1464-394A-924B-7018979C07C3}" type="presParOf" srcId="{0B02D8C2-EC48-B849-9E58-3A604E309821}" destId="{F1B917FD-6A8C-E146-9ADC-F80BA2EFB059}" srcOrd="3" destOrd="0" presId="urn:microsoft.com/office/officeart/2005/8/layout/arrow3"/>
    <dgm:cxn modelId="{B647BC5A-C6C3-8E4C-A499-356443126F56}" type="presParOf" srcId="{0B02D8C2-EC48-B849-9E58-3A604E309821}" destId="{04891067-8DDB-CC40-9F74-6D30FDBEAAF7}"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5C963D0-67F6-8345-8834-1437A6B87384}" type="doc">
      <dgm:prSet loTypeId="urn:microsoft.com/office/officeart/2005/8/layout/arrow3" loCatId="" qsTypeId="urn:microsoft.com/office/officeart/2005/8/quickstyle/3d2#28" qsCatId="3D" csTypeId="urn:microsoft.com/office/officeart/2005/8/colors/colorful3#19" csCatId="colorful" phldr="1"/>
      <dgm:spPr/>
      <dgm:t>
        <a:bodyPr/>
        <a:lstStyle/>
        <a:p>
          <a:endParaRPr lang="en-US"/>
        </a:p>
      </dgm:t>
    </dgm:pt>
    <dgm:pt modelId="{1ACAB40A-4EAE-BC43-BBE0-858EF03064A0}">
      <dgm:prSet phldrT="[Text]"/>
      <dgm:spPr/>
      <dgm:t>
        <a:bodyPr/>
        <a:lstStyle/>
        <a:p>
          <a:pPr rtl="0"/>
          <a:r>
            <a:rPr lang="en-US" dirty="0" err="1"/>
            <a:t>Disableism</a:t>
          </a:r>
          <a:r>
            <a:rPr lang="en-US" dirty="0"/>
            <a:t>: Overt</a:t>
          </a:r>
        </a:p>
      </dgm:t>
    </dgm:pt>
    <dgm:pt modelId="{5D0503FE-AC13-744F-AAB7-045A0AE39629}" type="parTrans" cxnId="{FC28C662-8818-DB48-91D4-524D309242C1}">
      <dgm:prSet/>
      <dgm:spPr/>
      <dgm:t>
        <a:bodyPr/>
        <a:lstStyle/>
        <a:p>
          <a:endParaRPr lang="en-US"/>
        </a:p>
      </dgm:t>
    </dgm:pt>
    <dgm:pt modelId="{D6B5A26C-D556-584C-B53B-61EB19D68D51}" type="sibTrans" cxnId="{FC28C662-8818-DB48-91D4-524D309242C1}">
      <dgm:prSet/>
      <dgm:spPr/>
      <dgm:t>
        <a:bodyPr/>
        <a:lstStyle/>
        <a:p>
          <a:endParaRPr lang="en-US"/>
        </a:p>
      </dgm:t>
    </dgm:pt>
    <dgm:pt modelId="{06F223EB-2A1A-8042-AB91-7B9D875F15D5}">
      <dgm:prSet phldrT="[Text]"/>
      <dgm:spPr/>
      <dgm:t>
        <a:bodyPr/>
        <a:lstStyle/>
        <a:p>
          <a:pPr rtl="0"/>
          <a:r>
            <a:rPr lang="en-US" dirty="0"/>
            <a:t>Ableism: Covert</a:t>
          </a:r>
        </a:p>
      </dgm:t>
    </dgm:pt>
    <dgm:pt modelId="{339F0643-9E5B-074E-928E-A200935D112E}" type="parTrans" cxnId="{2A95B4B6-0130-324A-844E-C7A1E2627D21}">
      <dgm:prSet/>
      <dgm:spPr/>
      <dgm:t>
        <a:bodyPr/>
        <a:lstStyle/>
        <a:p>
          <a:endParaRPr lang="en-US"/>
        </a:p>
      </dgm:t>
    </dgm:pt>
    <dgm:pt modelId="{C2894449-F492-A440-AB84-B2DF83F47874}" type="sibTrans" cxnId="{2A95B4B6-0130-324A-844E-C7A1E2627D21}">
      <dgm:prSet/>
      <dgm:spPr/>
      <dgm:t>
        <a:bodyPr/>
        <a:lstStyle/>
        <a:p>
          <a:endParaRPr lang="en-US"/>
        </a:p>
      </dgm:t>
    </dgm:pt>
    <dgm:pt modelId="{0B02D8C2-EC48-B849-9E58-3A604E309821}" type="pres">
      <dgm:prSet presAssocID="{B5C963D0-67F6-8345-8834-1437A6B87384}" presName="compositeShape" presStyleCnt="0">
        <dgm:presLayoutVars>
          <dgm:chMax val="2"/>
          <dgm:dir/>
          <dgm:resizeHandles val="exact"/>
        </dgm:presLayoutVars>
      </dgm:prSet>
      <dgm:spPr/>
    </dgm:pt>
    <dgm:pt modelId="{6C92E1BB-A2C5-5C49-A63A-4071F6761B67}" type="pres">
      <dgm:prSet presAssocID="{B5C963D0-67F6-8345-8834-1437A6B87384}" presName="divider" presStyleLbl="fgShp" presStyleIdx="0" presStyleCnt="1"/>
      <dgm:spPr/>
    </dgm:pt>
    <dgm:pt modelId="{E45725E3-D74D-8143-9314-538EC2B6CF7A}" type="pres">
      <dgm:prSet presAssocID="{1ACAB40A-4EAE-BC43-BBE0-858EF03064A0}" presName="downArrow" presStyleLbl="node1" presStyleIdx="0" presStyleCnt="2"/>
      <dgm:spPr/>
    </dgm:pt>
    <dgm:pt modelId="{67532720-419A-5644-9818-4C2F163F5498}" type="pres">
      <dgm:prSet presAssocID="{1ACAB40A-4EAE-BC43-BBE0-858EF03064A0}" presName="downArrowText" presStyleLbl="revTx" presStyleIdx="0" presStyleCnt="2">
        <dgm:presLayoutVars>
          <dgm:bulletEnabled val="1"/>
        </dgm:presLayoutVars>
      </dgm:prSet>
      <dgm:spPr/>
    </dgm:pt>
    <dgm:pt modelId="{F1B917FD-6A8C-E146-9ADC-F80BA2EFB059}" type="pres">
      <dgm:prSet presAssocID="{06F223EB-2A1A-8042-AB91-7B9D875F15D5}" presName="upArrow" presStyleLbl="node1" presStyleIdx="1" presStyleCnt="2"/>
      <dgm:spPr/>
    </dgm:pt>
    <dgm:pt modelId="{04891067-8DDB-CC40-9F74-6D30FDBEAAF7}" type="pres">
      <dgm:prSet presAssocID="{06F223EB-2A1A-8042-AB91-7B9D875F15D5}" presName="upArrowText" presStyleLbl="revTx" presStyleIdx="1" presStyleCnt="2">
        <dgm:presLayoutVars>
          <dgm:bulletEnabled val="1"/>
        </dgm:presLayoutVars>
      </dgm:prSet>
      <dgm:spPr/>
    </dgm:pt>
  </dgm:ptLst>
  <dgm:cxnLst>
    <dgm:cxn modelId="{FC28C662-8818-DB48-91D4-524D309242C1}" srcId="{B5C963D0-67F6-8345-8834-1437A6B87384}" destId="{1ACAB40A-4EAE-BC43-BBE0-858EF03064A0}" srcOrd="0" destOrd="0" parTransId="{5D0503FE-AC13-744F-AAB7-045A0AE39629}" sibTransId="{D6B5A26C-D556-584C-B53B-61EB19D68D51}"/>
    <dgm:cxn modelId="{2A95B4B6-0130-324A-844E-C7A1E2627D21}" srcId="{B5C963D0-67F6-8345-8834-1437A6B87384}" destId="{06F223EB-2A1A-8042-AB91-7B9D875F15D5}" srcOrd="1" destOrd="0" parTransId="{339F0643-9E5B-074E-928E-A200935D112E}" sibTransId="{C2894449-F492-A440-AB84-B2DF83F47874}"/>
    <dgm:cxn modelId="{F8C2F0D6-9453-8746-8CC1-D33553E7B551}" type="presOf" srcId="{1ACAB40A-4EAE-BC43-BBE0-858EF03064A0}" destId="{67532720-419A-5644-9818-4C2F163F5498}" srcOrd="0" destOrd="0" presId="urn:microsoft.com/office/officeart/2005/8/layout/arrow3"/>
    <dgm:cxn modelId="{89C9F5F0-D767-4B4D-84A4-534B3587FD5B}" type="presOf" srcId="{06F223EB-2A1A-8042-AB91-7B9D875F15D5}" destId="{04891067-8DDB-CC40-9F74-6D30FDBEAAF7}" srcOrd="0" destOrd="0" presId="urn:microsoft.com/office/officeart/2005/8/layout/arrow3"/>
    <dgm:cxn modelId="{F21BC9F6-9954-BC48-89F6-694026AD1980}" type="presOf" srcId="{B5C963D0-67F6-8345-8834-1437A6B87384}" destId="{0B02D8C2-EC48-B849-9E58-3A604E309821}" srcOrd="0" destOrd="0" presId="urn:microsoft.com/office/officeart/2005/8/layout/arrow3"/>
    <dgm:cxn modelId="{87693FFA-99A2-9648-A00C-BB9F5AD36217}" type="presParOf" srcId="{0B02D8C2-EC48-B849-9E58-3A604E309821}" destId="{6C92E1BB-A2C5-5C49-A63A-4071F6761B67}" srcOrd="0" destOrd="0" presId="urn:microsoft.com/office/officeart/2005/8/layout/arrow3"/>
    <dgm:cxn modelId="{14AD0B42-0A8B-4B4A-85E1-EC9805072A3E}" type="presParOf" srcId="{0B02D8C2-EC48-B849-9E58-3A604E309821}" destId="{E45725E3-D74D-8143-9314-538EC2B6CF7A}" srcOrd="1" destOrd="0" presId="urn:microsoft.com/office/officeart/2005/8/layout/arrow3"/>
    <dgm:cxn modelId="{839DB6D8-7CEA-1C4E-80D6-E10ED9326D6A}" type="presParOf" srcId="{0B02D8C2-EC48-B849-9E58-3A604E309821}" destId="{67532720-419A-5644-9818-4C2F163F5498}" srcOrd="2" destOrd="0" presId="urn:microsoft.com/office/officeart/2005/8/layout/arrow3"/>
    <dgm:cxn modelId="{FD27E33E-1464-394A-924B-7018979C07C3}" type="presParOf" srcId="{0B02D8C2-EC48-B849-9E58-3A604E309821}" destId="{F1B917FD-6A8C-E146-9ADC-F80BA2EFB059}" srcOrd="3" destOrd="0" presId="urn:microsoft.com/office/officeart/2005/8/layout/arrow3"/>
    <dgm:cxn modelId="{B647BC5A-C6C3-8E4C-A499-356443126F56}" type="presParOf" srcId="{0B02D8C2-EC48-B849-9E58-3A604E309821}" destId="{04891067-8DDB-CC40-9F74-6D30FDBEAAF7}"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06E48AC-8DA4-544B-B1CE-4BEB93F6B914}" type="doc">
      <dgm:prSet loTypeId="urn:microsoft.com/office/officeart/2005/8/layout/venn2" loCatId="" qsTypeId="urn:microsoft.com/office/officeart/2005/8/quickstyle/3d2#29" qsCatId="3D" csTypeId="urn:microsoft.com/office/officeart/2005/8/colors/colorful3#21" csCatId="colorful" phldr="1"/>
      <dgm:spPr/>
      <dgm:t>
        <a:bodyPr/>
        <a:lstStyle/>
        <a:p>
          <a:endParaRPr lang="en-US"/>
        </a:p>
      </dgm:t>
    </dgm:pt>
    <dgm:pt modelId="{CE6EB027-F5B2-C247-93B0-8D1E47622192}">
      <dgm:prSet phldrT="[Text]"/>
      <dgm:spPr/>
      <dgm:t>
        <a:bodyPr/>
        <a:lstStyle/>
        <a:p>
          <a:r>
            <a:rPr lang="en-US" b="1" dirty="0"/>
            <a:t>Anti-Ableist Clinics</a:t>
          </a:r>
        </a:p>
      </dgm:t>
    </dgm:pt>
    <dgm:pt modelId="{F76103F9-0FCC-894B-9FA6-B423A39D5061}" type="parTrans" cxnId="{3EBF6306-BCD6-3D43-8058-29277C8B6427}">
      <dgm:prSet/>
      <dgm:spPr/>
      <dgm:t>
        <a:bodyPr/>
        <a:lstStyle/>
        <a:p>
          <a:endParaRPr lang="en-US" b="1">
            <a:solidFill>
              <a:schemeClr val="tx1"/>
            </a:solidFill>
          </a:endParaRPr>
        </a:p>
      </dgm:t>
    </dgm:pt>
    <dgm:pt modelId="{E8CB60E3-7436-2B45-BC3B-23496E7773DF}" type="sibTrans" cxnId="{3EBF6306-BCD6-3D43-8058-29277C8B6427}">
      <dgm:prSet/>
      <dgm:spPr/>
      <dgm:t>
        <a:bodyPr/>
        <a:lstStyle/>
        <a:p>
          <a:endParaRPr lang="en-US" b="1">
            <a:solidFill>
              <a:schemeClr val="tx1"/>
            </a:solidFill>
          </a:endParaRPr>
        </a:p>
      </dgm:t>
    </dgm:pt>
    <dgm:pt modelId="{E5350BE8-4D4F-EC4A-91F2-B6AA8467CB35}">
      <dgm:prSet phldrT="[Text]"/>
      <dgm:spPr/>
      <dgm:t>
        <a:bodyPr/>
        <a:lstStyle/>
        <a:p>
          <a:r>
            <a:rPr lang="en-US" b="1" dirty="0"/>
            <a:t>Accessible by Design Clinics</a:t>
          </a:r>
        </a:p>
      </dgm:t>
    </dgm:pt>
    <dgm:pt modelId="{F78CC1BC-F71F-594B-82F0-6AA9C1954765}" type="parTrans" cxnId="{215A63A5-34BA-6F40-A6E2-C499E2B38664}">
      <dgm:prSet/>
      <dgm:spPr/>
      <dgm:t>
        <a:bodyPr/>
        <a:lstStyle/>
        <a:p>
          <a:endParaRPr lang="en-US" b="1">
            <a:solidFill>
              <a:schemeClr val="tx1"/>
            </a:solidFill>
          </a:endParaRPr>
        </a:p>
      </dgm:t>
    </dgm:pt>
    <dgm:pt modelId="{278322B1-7E66-F449-A573-C2FCC0915762}" type="sibTrans" cxnId="{215A63A5-34BA-6F40-A6E2-C499E2B38664}">
      <dgm:prSet/>
      <dgm:spPr/>
      <dgm:t>
        <a:bodyPr/>
        <a:lstStyle/>
        <a:p>
          <a:endParaRPr lang="en-US" b="1">
            <a:solidFill>
              <a:schemeClr val="tx1"/>
            </a:solidFill>
          </a:endParaRPr>
        </a:p>
      </dgm:t>
    </dgm:pt>
    <dgm:pt modelId="{C6DB58AF-997F-4E4B-8BAE-54786DFDD843}">
      <dgm:prSet phldrT="[Text]"/>
      <dgm:spPr/>
      <dgm:t>
        <a:bodyPr/>
        <a:lstStyle/>
        <a:p>
          <a:r>
            <a:rPr lang="en-US" b="1" dirty="0"/>
            <a:t>Accommodations @ The Clinic</a:t>
          </a:r>
        </a:p>
      </dgm:t>
    </dgm:pt>
    <dgm:pt modelId="{C035C3E8-442B-F44D-83E7-D0DB947C0280}" type="parTrans" cxnId="{71273E75-37C5-BE4F-9A0A-6A98BDC54F29}">
      <dgm:prSet/>
      <dgm:spPr/>
      <dgm:t>
        <a:bodyPr/>
        <a:lstStyle/>
        <a:p>
          <a:endParaRPr lang="en-US" b="1">
            <a:solidFill>
              <a:schemeClr val="tx1"/>
            </a:solidFill>
          </a:endParaRPr>
        </a:p>
      </dgm:t>
    </dgm:pt>
    <dgm:pt modelId="{7FDE8A34-F092-7F46-A4D6-28EDA7F96710}" type="sibTrans" cxnId="{71273E75-37C5-BE4F-9A0A-6A98BDC54F29}">
      <dgm:prSet/>
      <dgm:spPr/>
      <dgm:t>
        <a:bodyPr/>
        <a:lstStyle/>
        <a:p>
          <a:endParaRPr lang="en-US" b="1">
            <a:solidFill>
              <a:schemeClr val="tx1"/>
            </a:solidFill>
          </a:endParaRPr>
        </a:p>
      </dgm:t>
    </dgm:pt>
    <dgm:pt modelId="{36AD1360-1AF7-EC42-AA75-28F2C658B9FB}" type="pres">
      <dgm:prSet presAssocID="{E06E48AC-8DA4-544B-B1CE-4BEB93F6B914}" presName="Name0" presStyleCnt="0">
        <dgm:presLayoutVars>
          <dgm:chMax val="7"/>
          <dgm:resizeHandles val="exact"/>
        </dgm:presLayoutVars>
      </dgm:prSet>
      <dgm:spPr/>
    </dgm:pt>
    <dgm:pt modelId="{CDBEE1AF-D81D-FF47-95AA-14AFAE5779BB}" type="pres">
      <dgm:prSet presAssocID="{E06E48AC-8DA4-544B-B1CE-4BEB93F6B914}" presName="comp1" presStyleCnt="0"/>
      <dgm:spPr/>
    </dgm:pt>
    <dgm:pt modelId="{204D93DF-0299-874D-A55A-A409F3AFE395}" type="pres">
      <dgm:prSet presAssocID="{E06E48AC-8DA4-544B-B1CE-4BEB93F6B914}" presName="circle1" presStyleLbl="node1" presStyleIdx="0" presStyleCnt="3"/>
      <dgm:spPr/>
    </dgm:pt>
    <dgm:pt modelId="{3FD93E7E-6443-7B4C-9A25-0C15C22980FB}" type="pres">
      <dgm:prSet presAssocID="{E06E48AC-8DA4-544B-B1CE-4BEB93F6B914}" presName="c1text" presStyleLbl="node1" presStyleIdx="0" presStyleCnt="3">
        <dgm:presLayoutVars>
          <dgm:bulletEnabled val="1"/>
        </dgm:presLayoutVars>
      </dgm:prSet>
      <dgm:spPr/>
    </dgm:pt>
    <dgm:pt modelId="{ADAC1299-A759-E24B-B3C5-EA891C386FB2}" type="pres">
      <dgm:prSet presAssocID="{E06E48AC-8DA4-544B-B1CE-4BEB93F6B914}" presName="comp2" presStyleCnt="0"/>
      <dgm:spPr/>
    </dgm:pt>
    <dgm:pt modelId="{AEF89AD7-39C8-184F-9572-B4734D832CFE}" type="pres">
      <dgm:prSet presAssocID="{E06E48AC-8DA4-544B-B1CE-4BEB93F6B914}" presName="circle2" presStyleLbl="node1" presStyleIdx="1" presStyleCnt="3"/>
      <dgm:spPr/>
    </dgm:pt>
    <dgm:pt modelId="{BDC9F3AE-5300-0944-A651-3D965C0ACC76}" type="pres">
      <dgm:prSet presAssocID="{E06E48AC-8DA4-544B-B1CE-4BEB93F6B914}" presName="c2text" presStyleLbl="node1" presStyleIdx="1" presStyleCnt="3">
        <dgm:presLayoutVars>
          <dgm:bulletEnabled val="1"/>
        </dgm:presLayoutVars>
      </dgm:prSet>
      <dgm:spPr/>
    </dgm:pt>
    <dgm:pt modelId="{165F9CEC-482C-1E4E-924E-34B499F0A1CC}" type="pres">
      <dgm:prSet presAssocID="{E06E48AC-8DA4-544B-B1CE-4BEB93F6B914}" presName="comp3" presStyleCnt="0"/>
      <dgm:spPr/>
    </dgm:pt>
    <dgm:pt modelId="{DE456AA8-9BC1-1440-85EE-359532D9D3F8}" type="pres">
      <dgm:prSet presAssocID="{E06E48AC-8DA4-544B-B1CE-4BEB93F6B914}" presName="circle3" presStyleLbl="node1" presStyleIdx="2" presStyleCnt="3"/>
      <dgm:spPr/>
    </dgm:pt>
    <dgm:pt modelId="{4FF2D7A3-D2E7-0D4F-9B08-A00B011E76A4}" type="pres">
      <dgm:prSet presAssocID="{E06E48AC-8DA4-544B-B1CE-4BEB93F6B914}" presName="c3text" presStyleLbl="node1" presStyleIdx="2" presStyleCnt="3">
        <dgm:presLayoutVars>
          <dgm:bulletEnabled val="1"/>
        </dgm:presLayoutVars>
      </dgm:prSet>
      <dgm:spPr/>
    </dgm:pt>
  </dgm:ptLst>
  <dgm:cxnLst>
    <dgm:cxn modelId="{AABB3E00-1A10-834F-8BEC-813857389D4C}" type="presOf" srcId="{E5350BE8-4D4F-EC4A-91F2-B6AA8467CB35}" destId="{AEF89AD7-39C8-184F-9572-B4734D832CFE}" srcOrd="0" destOrd="0" presId="urn:microsoft.com/office/officeart/2005/8/layout/venn2"/>
    <dgm:cxn modelId="{3EBF6306-BCD6-3D43-8058-29277C8B6427}" srcId="{E06E48AC-8DA4-544B-B1CE-4BEB93F6B914}" destId="{CE6EB027-F5B2-C247-93B0-8D1E47622192}" srcOrd="0" destOrd="0" parTransId="{F76103F9-0FCC-894B-9FA6-B423A39D5061}" sibTransId="{E8CB60E3-7436-2B45-BC3B-23496E7773DF}"/>
    <dgm:cxn modelId="{DABA0D48-B667-E64C-AE1C-99D12B467875}" type="presOf" srcId="{C6DB58AF-997F-4E4B-8BAE-54786DFDD843}" destId="{DE456AA8-9BC1-1440-85EE-359532D9D3F8}" srcOrd="0" destOrd="0" presId="urn:microsoft.com/office/officeart/2005/8/layout/venn2"/>
    <dgm:cxn modelId="{71273E75-37C5-BE4F-9A0A-6A98BDC54F29}" srcId="{E06E48AC-8DA4-544B-B1CE-4BEB93F6B914}" destId="{C6DB58AF-997F-4E4B-8BAE-54786DFDD843}" srcOrd="2" destOrd="0" parTransId="{C035C3E8-442B-F44D-83E7-D0DB947C0280}" sibTransId="{7FDE8A34-F092-7F46-A4D6-28EDA7F96710}"/>
    <dgm:cxn modelId="{215A63A5-34BA-6F40-A6E2-C499E2B38664}" srcId="{E06E48AC-8DA4-544B-B1CE-4BEB93F6B914}" destId="{E5350BE8-4D4F-EC4A-91F2-B6AA8467CB35}" srcOrd="1" destOrd="0" parTransId="{F78CC1BC-F71F-594B-82F0-6AA9C1954765}" sibTransId="{278322B1-7E66-F449-A573-C2FCC0915762}"/>
    <dgm:cxn modelId="{2B2137D6-F23E-1945-B827-2B1670790FDB}" type="presOf" srcId="{C6DB58AF-997F-4E4B-8BAE-54786DFDD843}" destId="{4FF2D7A3-D2E7-0D4F-9B08-A00B011E76A4}" srcOrd="1" destOrd="0" presId="urn:microsoft.com/office/officeart/2005/8/layout/venn2"/>
    <dgm:cxn modelId="{4F6C45D7-54C5-FB45-BACE-5471D1475367}" type="presOf" srcId="{E06E48AC-8DA4-544B-B1CE-4BEB93F6B914}" destId="{36AD1360-1AF7-EC42-AA75-28F2C658B9FB}" srcOrd="0" destOrd="0" presId="urn:microsoft.com/office/officeart/2005/8/layout/venn2"/>
    <dgm:cxn modelId="{E7110FE1-F38C-5C41-8C39-84D883DAD1C7}" type="presOf" srcId="{CE6EB027-F5B2-C247-93B0-8D1E47622192}" destId="{3FD93E7E-6443-7B4C-9A25-0C15C22980FB}" srcOrd="1" destOrd="0" presId="urn:microsoft.com/office/officeart/2005/8/layout/venn2"/>
    <dgm:cxn modelId="{27FA04F1-B90D-3147-8E1A-B25BEBD55EAF}" type="presOf" srcId="{E5350BE8-4D4F-EC4A-91F2-B6AA8467CB35}" destId="{BDC9F3AE-5300-0944-A651-3D965C0ACC76}" srcOrd="1" destOrd="0" presId="urn:microsoft.com/office/officeart/2005/8/layout/venn2"/>
    <dgm:cxn modelId="{7C90BCF7-7F2F-604F-B163-433E71A12896}" type="presOf" srcId="{CE6EB027-F5B2-C247-93B0-8D1E47622192}" destId="{204D93DF-0299-874D-A55A-A409F3AFE395}" srcOrd="0" destOrd="0" presId="urn:microsoft.com/office/officeart/2005/8/layout/venn2"/>
    <dgm:cxn modelId="{D04BF712-9827-C64E-BE7F-C29DB48612F0}" type="presParOf" srcId="{36AD1360-1AF7-EC42-AA75-28F2C658B9FB}" destId="{CDBEE1AF-D81D-FF47-95AA-14AFAE5779BB}" srcOrd="0" destOrd="0" presId="urn:microsoft.com/office/officeart/2005/8/layout/venn2"/>
    <dgm:cxn modelId="{F79B8E74-FE46-B045-B262-72D9B0A1B7F1}" type="presParOf" srcId="{CDBEE1AF-D81D-FF47-95AA-14AFAE5779BB}" destId="{204D93DF-0299-874D-A55A-A409F3AFE395}" srcOrd="0" destOrd="0" presId="urn:microsoft.com/office/officeart/2005/8/layout/venn2"/>
    <dgm:cxn modelId="{CB0F5746-E104-3348-8E5B-F4B8D13DA41A}" type="presParOf" srcId="{CDBEE1AF-D81D-FF47-95AA-14AFAE5779BB}" destId="{3FD93E7E-6443-7B4C-9A25-0C15C22980FB}" srcOrd="1" destOrd="0" presId="urn:microsoft.com/office/officeart/2005/8/layout/venn2"/>
    <dgm:cxn modelId="{7DB9B3A0-0735-3544-B31E-3DD2E66FC296}" type="presParOf" srcId="{36AD1360-1AF7-EC42-AA75-28F2C658B9FB}" destId="{ADAC1299-A759-E24B-B3C5-EA891C386FB2}" srcOrd="1" destOrd="0" presId="urn:microsoft.com/office/officeart/2005/8/layout/venn2"/>
    <dgm:cxn modelId="{11E1C989-49B8-144A-A843-14722CDC8CB9}" type="presParOf" srcId="{ADAC1299-A759-E24B-B3C5-EA891C386FB2}" destId="{AEF89AD7-39C8-184F-9572-B4734D832CFE}" srcOrd="0" destOrd="0" presId="urn:microsoft.com/office/officeart/2005/8/layout/venn2"/>
    <dgm:cxn modelId="{00F3A076-4AD4-3C41-BD5F-23986C15D716}" type="presParOf" srcId="{ADAC1299-A759-E24B-B3C5-EA891C386FB2}" destId="{BDC9F3AE-5300-0944-A651-3D965C0ACC76}" srcOrd="1" destOrd="0" presId="urn:microsoft.com/office/officeart/2005/8/layout/venn2"/>
    <dgm:cxn modelId="{4FE41DF9-0F94-2E4F-9A20-9655F0B6BFEA}" type="presParOf" srcId="{36AD1360-1AF7-EC42-AA75-28F2C658B9FB}" destId="{165F9CEC-482C-1E4E-924E-34B499F0A1CC}" srcOrd="2" destOrd="0" presId="urn:microsoft.com/office/officeart/2005/8/layout/venn2"/>
    <dgm:cxn modelId="{07AD524A-E622-C444-BA67-8E3889BEE86A}" type="presParOf" srcId="{165F9CEC-482C-1E4E-924E-34B499F0A1CC}" destId="{DE456AA8-9BC1-1440-85EE-359532D9D3F8}" srcOrd="0" destOrd="0" presId="urn:microsoft.com/office/officeart/2005/8/layout/venn2"/>
    <dgm:cxn modelId="{2D229BCF-4929-5148-87C2-8EA0C4A8E9FB}" type="presParOf" srcId="{165F9CEC-482C-1E4E-924E-34B499F0A1CC}" destId="{4FF2D7A3-D2E7-0D4F-9B08-A00B011E76A4}"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D9CC829-4F0A-D24C-9B44-1C6A626118D8}" type="doc">
      <dgm:prSet loTypeId="urn:microsoft.com/office/officeart/2005/8/layout/radial4" loCatId="" qsTypeId="urn:microsoft.com/office/officeart/2005/8/quickstyle/3d3#9" qsCatId="3D" csTypeId="urn:microsoft.com/office/officeart/2005/8/colors/colorful2#23" csCatId="colorful" phldr="1"/>
      <dgm:spPr/>
      <dgm:t>
        <a:bodyPr/>
        <a:lstStyle/>
        <a:p>
          <a:endParaRPr lang="en-US"/>
        </a:p>
      </dgm:t>
    </dgm:pt>
    <dgm:pt modelId="{5E0E6649-2615-1048-9A44-6E4FC21A0FA1}">
      <dgm:prSet phldrT="[Text]"/>
      <dgm:spPr/>
      <dgm:t>
        <a:bodyPr/>
        <a:lstStyle/>
        <a:p>
          <a:r>
            <a:rPr lang="en-US" b="1" dirty="0"/>
            <a:t>Accessible by Design Oncology Clinics</a:t>
          </a:r>
        </a:p>
      </dgm:t>
    </dgm:pt>
    <dgm:pt modelId="{167192FF-DC95-C64A-A4C0-64085335175A}" type="parTrans" cxnId="{05E6E751-60B6-FB41-A31E-DF7AB13E41E9}">
      <dgm:prSet/>
      <dgm:spPr/>
      <dgm:t>
        <a:bodyPr/>
        <a:lstStyle/>
        <a:p>
          <a:endParaRPr lang="en-US" b="1"/>
        </a:p>
      </dgm:t>
    </dgm:pt>
    <dgm:pt modelId="{8C3B006B-E8E1-B242-90CF-B7E9646F6EF8}" type="sibTrans" cxnId="{05E6E751-60B6-FB41-A31E-DF7AB13E41E9}">
      <dgm:prSet/>
      <dgm:spPr/>
      <dgm:t>
        <a:bodyPr/>
        <a:lstStyle/>
        <a:p>
          <a:endParaRPr lang="en-US" b="1"/>
        </a:p>
      </dgm:t>
    </dgm:pt>
    <dgm:pt modelId="{930DC41A-8203-294B-B251-0946DB9DC44B}">
      <dgm:prSet phldrT="[Text]"/>
      <dgm:spPr/>
      <dgm:t>
        <a:bodyPr/>
        <a:lstStyle/>
        <a:p>
          <a:r>
            <a:rPr lang="en-US" b="1" dirty="0"/>
            <a:t>Accessible formats</a:t>
          </a:r>
        </a:p>
      </dgm:t>
    </dgm:pt>
    <dgm:pt modelId="{0A5FC491-C8F2-1040-9933-062066758A1C}" type="parTrans" cxnId="{D479DC24-AB2A-D148-A2A7-EED311110B2E}">
      <dgm:prSet/>
      <dgm:spPr/>
      <dgm:t>
        <a:bodyPr/>
        <a:lstStyle/>
        <a:p>
          <a:endParaRPr lang="en-US" b="1"/>
        </a:p>
      </dgm:t>
    </dgm:pt>
    <dgm:pt modelId="{70A6B178-BA26-F243-983F-AE0F16D07338}" type="sibTrans" cxnId="{D479DC24-AB2A-D148-A2A7-EED311110B2E}">
      <dgm:prSet/>
      <dgm:spPr/>
      <dgm:t>
        <a:bodyPr/>
        <a:lstStyle/>
        <a:p>
          <a:endParaRPr lang="en-US" b="1"/>
        </a:p>
      </dgm:t>
    </dgm:pt>
    <dgm:pt modelId="{08042271-C586-6541-8F69-DF2DD65AAA73}">
      <dgm:prSet phldrT="[Text]"/>
      <dgm:spPr/>
      <dgm:t>
        <a:bodyPr/>
        <a:lstStyle/>
        <a:p>
          <a:r>
            <a:rPr lang="en-US" b="1" dirty="0"/>
            <a:t>Accessible environments</a:t>
          </a:r>
        </a:p>
      </dgm:t>
    </dgm:pt>
    <dgm:pt modelId="{A202330C-81A3-4942-AE7B-929B5DA5D14D}" type="parTrans" cxnId="{64F31D3F-8A5C-ED4A-B981-C4B1DC1A91EE}">
      <dgm:prSet/>
      <dgm:spPr/>
      <dgm:t>
        <a:bodyPr/>
        <a:lstStyle/>
        <a:p>
          <a:endParaRPr lang="en-US" b="1"/>
        </a:p>
      </dgm:t>
    </dgm:pt>
    <dgm:pt modelId="{1CEAC163-0036-704D-B951-9429E9AE2C44}" type="sibTrans" cxnId="{64F31D3F-8A5C-ED4A-B981-C4B1DC1A91EE}">
      <dgm:prSet/>
      <dgm:spPr/>
      <dgm:t>
        <a:bodyPr/>
        <a:lstStyle/>
        <a:p>
          <a:endParaRPr lang="en-US" b="1"/>
        </a:p>
      </dgm:t>
    </dgm:pt>
    <dgm:pt modelId="{69F2DD5A-BB53-F34F-B1C7-D238C0D21CA6}">
      <dgm:prSet phldrT="[Text]"/>
      <dgm:spPr/>
      <dgm:t>
        <a:bodyPr/>
        <a:lstStyle/>
        <a:p>
          <a:r>
            <a:rPr lang="en-US" b="1" dirty="0"/>
            <a:t>Frames of Reference</a:t>
          </a:r>
        </a:p>
      </dgm:t>
    </dgm:pt>
    <dgm:pt modelId="{C2E88216-8E75-8940-AECE-2AE5A98ECB13}" type="parTrans" cxnId="{D21ABF97-2360-7A44-B016-F6DE7F0F501A}">
      <dgm:prSet/>
      <dgm:spPr/>
      <dgm:t>
        <a:bodyPr/>
        <a:lstStyle/>
        <a:p>
          <a:endParaRPr lang="en-US"/>
        </a:p>
      </dgm:t>
    </dgm:pt>
    <dgm:pt modelId="{9FF1009D-AAB0-814C-969B-1A177DD5A797}" type="sibTrans" cxnId="{D21ABF97-2360-7A44-B016-F6DE7F0F501A}">
      <dgm:prSet/>
      <dgm:spPr/>
      <dgm:t>
        <a:bodyPr/>
        <a:lstStyle/>
        <a:p>
          <a:endParaRPr lang="en-US"/>
        </a:p>
      </dgm:t>
    </dgm:pt>
    <dgm:pt modelId="{B4A76E04-66A8-8446-B876-899401090CA1}">
      <dgm:prSet phldrT="[Text]"/>
      <dgm:spPr/>
      <dgm:t>
        <a:bodyPr/>
        <a:lstStyle/>
        <a:p>
          <a:r>
            <a:rPr lang="en-US" b="1" dirty="0"/>
            <a:t>Allyship</a:t>
          </a:r>
        </a:p>
      </dgm:t>
    </dgm:pt>
    <dgm:pt modelId="{6C911065-7754-674D-B185-7D5031A00714}" type="parTrans" cxnId="{7CD24C6D-9A5D-BC43-A682-6669537E4B43}">
      <dgm:prSet/>
      <dgm:spPr/>
    </dgm:pt>
    <dgm:pt modelId="{0B0F2FE6-86CA-664C-8FBC-D6B7803C7650}" type="sibTrans" cxnId="{7CD24C6D-9A5D-BC43-A682-6669537E4B43}">
      <dgm:prSet/>
      <dgm:spPr/>
    </dgm:pt>
    <dgm:pt modelId="{BEEF40EE-28CC-B149-9933-35E8678954FB}">
      <dgm:prSet phldrT="[Text]"/>
      <dgm:spPr/>
      <dgm:t>
        <a:bodyPr/>
        <a:lstStyle/>
        <a:p>
          <a:r>
            <a:rPr lang="en-US" b="1" dirty="0"/>
            <a:t>Anti-Ableist Approaches</a:t>
          </a:r>
        </a:p>
      </dgm:t>
    </dgm:pt>
    <dgm:pt modelId="{8CE60804-6E96-C54C-A73C-B09995681DE7}" type="parTrans" cxnId="{D5AC8735-A81B-784A-A2E9-5303D423657A}">
      <dgm:prSet/>
      <dgm:spPr/>
    </dgm:pt>
    <dgm:pt modelId="{0611DF25-E4D5-9B4E-B53A-2310561E2C2E}" type="sibTrans" cxnId="{D5AC8735-A81B-784A-A2E9-5303D423657A}">
      <dgm:prSet/>
      <dgm:spPr/>
    </dgm:pt>
    <dgm:pt modelId="{C6772D7A-A728-014E-B314-11096D4FF7F7}" type="pres">
      <dgm:prSet presAssocID="{8D9CC829-4F0A-D24C-9B44-1C6A626118D8}" presName="cycle" presStyleCnt="0">
        <dgm:presLayoutVars>
          <dgm:chMax val="1"/>
          <dgm:dir/>
          <dgm:animLvl val="ctr"/>
          <dgm:resizeHandles val="exact"/>
        </dgm:presLayoutVars>
      </dgm:prSet>
      <dgm:spPr/>
    </dgm:pt>
    <dgm:pt modelId="{4C54FD11-530C-DD48-B279-AB8B3EDB42BA}" type="pres">
      <dgm:prSet presAssocID="{5E0E6649-2615-1048-9A44-6E4FC21A0FA1}" presName="centerShape" presStyleLbl="node0" presStyleIdx="0" presStyleCnt="1"/>
      <dgm:spPr/>
    </dgm:pt>
    <dgm:pt modelId="{875D41F9-FAAD-D843-933E-B3655929B42A}" type="pres">
      <dgm:prSet presAssocID="{0A5FC491-C8F2-1040-9933-062066758A1C}" presName="parTrans" presStyleLbl="bgSibTrans2D1" presStyleIdx="0" presStyleCnt="5"/>
      <dgm:spPr/>
    </dgm:pt>
    <dgm:pt modelId="{C993BCD9-6C42-8B4D-9CD0-41EFF1E6CF0E}" type="pres">
      <dgm:prSet presAssocID="{930DC41A-8203-294B-B251-0946DB9DC44B}" presName="node" presStyleLbl="node1" presStyleIdx="0" presStyleCnt="5">
        <dgm:presLayoutVars>
          <dgm:bulletEnabled val="1"/>
        </dgm:presLayoutVars>
      </dgm:prSet>
      <dgm:spPr/>
    </dgm:pt>
    <dgm:pt modelId="{B05A13C5-66E6-BB49-BAFE-49F00ADF393C}" type="pres">
      <dgm:prSet presAssocID="{A202330C-81A3-4942-AE7B-929B5DA5D14D}" presName="parTrans" presStyleLbl="bgSibTrans2D1" presStyleIdx="1" presStyleCnt="5"/>
      <dgm:spPr/>
    </dgm:pt>
    <dgm:pt modelId="{50D7D1CF-B6C7-5D40-AE1F-F52A291AD90C}" type="pres">
      <dgm:prSet presAssocID="{08042271-C586-6541-8F69-DF2DD65AAA73}" presName="node" presStyleLbl="node1" presStyleIdx="1" presStyleCnt="5">
        <dgm:presLayoutVars>
          <dgm:bulletEnabled val="1"/>
        </dgm:presLayoutVars>
      </dgm:prSet>
      <dgm:spPr/>
    </dgm:pt>
    <dgm:pt modelId="{C5E57AC5-4855-3646-B1B1-68A9302F642A}" type="pres">
      <dgm:prSet presAssocID="{C2E88216-8E75-8940-AECE-2AE5A98ECB13}" presName="parTrans" presStyleLbl="bgSibTrans2D1" presStyleIdx="2" presStyleCnt="5"/>
      <dgm:spPr/>
    </dgm:pt>
    <dgm:pt modelId="{ADA058F9-D97A-174D-A1D0-B6E32E4D1A87}" type="pres">
      <dgm:prSet presAssocID="{69F2DD5A-BB53-F34F-B1C7-D238C0D21CA6}" presName="node" presStyleLbl="node1" presStyleIdx="2" presStyleCnt="5">
        <dgm:presLayoutVars>
          <dgm:bulletEnabled val="1"/>
        </dgm:presLayoutVars>
      </dgm:prSet>
      <dgm:spPr/>
    </dgm:pt>
    <dgm:pt modelId="{9C1A22CD-E863-ED45-A674-009169E99B35}" type="pres">
      <dgm:prSet presAssocID="{6C911065-7754-674D-B185-7D5031A00714}" presName="parTrans" presStyleLbl="bgSibTrans2D1" presStyleIdx="3" presStyleCnt="5"/>
      <dgm:spPr/>
    </dgm:pt>
    <dgm:pt modelId="{B6E1FFAD-C5F7-9A4E-A1EB-9A1CFA454F06}" type="pres">
      <dgm:prSet presAssocID="{B4A76E04-66A8-8446-B876-899401090CA1}" presName="node" presStyleLbl="node1" presStyleIdx="3" presStyleCnt="5">
        <dgm:presLayoutVars>
          <dgm:bulletEnabled val="1"/>
        </dgm:presLayoutVars>
      </dgm:prSet>
      <dgm:spPr/>
    </dgm:pt>
    <dgm:pt modelId="{6A43FF1B-C74F-3648-AD30-EA6DC8C971D8}" type="pres">
      <dgm:prSet presAssocID="{8CE60804-6E96-C54C-A73C-B09995681DE7}" presName="parTrans" presStyleLbl="bgSibTrans2D1" presStyleIdx="4" presStyleCnt="5"/>
      <dgm:spPr/>
    </dgm:pt>
    <dgm:pt modelId="{F66AC2ED-8864-2547-841E-809BE0A6E367}" type="pres">
      <dgm:prSet presAssocID="{BEEF40EE-28CC-B149-9933-35E8678954FB}" presName="node" presStyleLbl="node1" presStyleIdx="4" presStyleCnt="5">
        <dgm:presLayoutVars>
          <dgm:bulletEnabled val="1"/>
        </dgm:presLayoutVars>
      </dgm:prSet>
      <dgm:spPr/>
    </dgm:pt>
  </dgm:ptLst>
  <dgm:cxnLst>
    <dgm:cxn modelId="{0CC4090E-B62B-9046-BB08-69F66C891522}" type="presOf" srcId="{930DC41A-8203-294B-B251-0946DB9DC44B}" destId="{C993BCD9-6C42-8B4D-9CD0-41EFF1E6CF0E}" srcOrd="0" destOrd="0" presId="urn:microsoft.com/office/officeart/2005/8/layout/radial4"/>
    <dgm:cxn modelId="{83E12216-0377-914E-80C8-CF926F13708C}" type="presOf" srcId="{6C911065-7754-674D-B185-7D5031A00714}" destId="{9C1A22CD-E863-ED45-A674-009169E99B35}" srcOrd="0" destOrd="0" presId="urn:microsoft.com/office/officeart/2005/8/layout/radial4"/>
    <dgm:cxn modelId="{E8B01F1E-02C1-F044-B785-C569B959343D}" type="presOf" srcId="{5E0E6649-2615-1048-9A44-6E4FC21A0FA1}" destId="{4C54FD11-530C-DD48-B279-AB8B3EDB42BA}" srcOrd="0" destOrd="0" presId="urn:microsoft.com/office/officeart/2005/8/layout/radial4"/>
    <dgm:cxn modelId="{D479DC24-AB2A-D148-A2A7-EED311110B2E}" srcId="{5E0E6649-2615-1048-9A44-6E4FC21A0FA1}" destId="{930DC41A-8203-294B-B251-0946DB9DC44B}" srcOrd="0" destOrd="0" parTransId="{0A5FC491-C8F2-1040-9933-062066758A1C}" sibTransId="{70A6B178-BA26-F243-983F-AE0F16D07338}"/>
    <dgm:cxn modelId="{EC1A1028-964F-B640-949F-7B2C1B86A190}" type="presOf" srcId="{B4A76E04-66A8-8446-B876-899401090CA1}" destId="{B6E1FFAD-C5F7-9A4E-A1EB-9A1CFA454F06}" srcOrd="0" destOrd="0" presId="urn:microsoft.com/office/officeart/2005/8/layout/radial4"/>
    <dgm:cxn modelId="{F0D8682F-BE31-5B4D-92AA-4EE14B4210D9}" type="presOf" srcId="{A202330C-81A3-4942-AE7B-929B5DA5D14D}" destId="{B05A13C5-66E6-BB49-BAFE-49F00ADF393C}" srcOrd="0" destOrd="0" presId="urn:microsoft.com/office/officeart/2005/8/layout/radial4"/>
    <dgm:cxn modelId="{99C51635-7DE4-8945-A47B-FE07D4F9944E}" type="presOf" srcId="{BEEF40EE-28CC-B149-9933-35E8678954FB}" destId="{F66AC2ED-8864-2547-841E-809BE0A6E367}" srcOrd="0" destOrd="0" presId="urn:microsoft.com/office/officeart/2005/8/layout/radial4"/>
    <dgm:cxn modelId="{D5AC8735-A81B-784A-A2E9-5303D423657A}" srcId="{5E0E6649-2615-1048-9A44-6E4FC21A0FA1}" destId="{BEEF40EE-28CC-B149-9933-35E8678954FB}" srcOrd="4" destOrd="0" parTransId="{8CE60804-6E96-C54C-A73C-B09995681DE7}" sibTransId="{0611DF25-E4D5-9B4E-B53A-2310561E2C2E}"/>
    <dgm:cxn modelId="{64F31D3F-8A5C-ED4A-B981-C4B1DC1A91EE}" srcId="{5E0E6649-2615-1048-9A44-6E4FC21A0FA1}" destId="{08042271-C586-6541-8F69-DF2DD65AAA73}" srcOrd="1" destOrd="0" parTransId="{A202330C-81A3-4942-AE7B-929B5DA5D14D}" sibTransId="{1CEAC163-0036-704D-B951-9429E9AE2C44}"/>
    <dgm:cxn modelId="{05E6E751-60B6-FB41-A31E-DF7AB13E41E9}" srcId="{8D9CC829-4F0A-D24C-9B44-1C6A626118D8}" destId="{5E0E6649-2615-1048-9A44-6E4FC21A0FA1}" srcOrd="0" destOrd="0" parTransId="{167192FF-DC95-C64A-A4C0-64085335175A}" sibTransId="{8C3B006B-E8E1-B242-90CF-B7E9646F6EF8}"/>
    <dgm:cxn modelId="{7CD24C6D-9A5D-BC43-A682-6669537E4B43}" srcId="{5E0E6649-2615-1048-9A44-6E4FC21A0FA1}" destId="{B4A76E04-66A8-8446-B876-899401090CA1}" srcOrd="3" destOrd="0" parTransId="{6C911065-7754-674D-B185-7D5031A00714}" sibTransId="{0B0F2FE6-86CA-664C-8FBC-D6B7803C7650}"/>
    <dgm:cxn modelId="{D21ABF97-2360-7A44-B016-F6DE7F0F501A}" srcId="{5E0E6649-2615-1048-9A44-6E4FC21A0FA1}" destId="{69F2DD5A-BB53-F34F-B1C7-D238C0D21CA6}" srcOrd="2" destOrd="0" parTransId="{C2E88216-8E75-8940-AECE-2AE5A98ECB13}" sibTransId="{9FF1009D-AAB0-814C-969B-1A177DD5A797}"/>
    <dgm:cxn modelId="{018FF999-1E5E-9241-B612-09370B5E7D67}" type="presOf" srcId="{69F2DD5A-BB53-F34F-B1C7-D238C0D21CA6}" destId="{ADA058F9-D97A-174D-A1D0-B6E32E4D1A87}" srcOrd="0" destOrd="0" presId="urn:microsoft.com/office/officeart/2005/8/layout/radial4"/>
    <dgm:cxn modelId="{BAEA4CB2-F143-694C-BCD6-FD5890432818}" type="presOf" srcId="{8D9CC829-4F0A-D24C-9B44-1C6A626118D8}" destId="{C6772D7A-A728-014E-B314-11096D4FF7F7}" srcOrd="0" destOrd="0" presId="urn:microsoft.com/office/officeart/2005/8/layout/radial4"/>
    <dgm:cxn modelId="{8ECDB5B5-E828-4344-882B-440351E56B36}" type="presOf" srcId="{C2E88216-8E75-8940-AECE-2AE5A98ECB13}" destId="{C5E57AC5-4855-3646-B1B1-68A9302F642A}" srcOrd="0" destOrd="0" presId="urn:microsoft.com/office/officeart/2005/8/layout/radial4"/>
    <dgm:cxn modelId="{77D4B9C7-FC6E-3D42-9B7D-E17EA5691F99}" type="presOf" srcId="{8CE60804-6E96-C54C-A73C-B09995681DE7}" destId="{6A43FF1B-C74F-3648-AD30-EA6DC8C971D8}" srcOrd="0" destOrd="0" presId="urn:microsoft.com/office/officeart/2005/8/layout/radial4"/>
    <dgm:cxn modelId="{DC2C23CD-2C66-044F-952A-4FCE0F917F76}" type="presOf" srcId="{08042271-C586-6541-8F69-DF2DD65AAA73}" destId="{50D7D1CF-B6C7-5D40-AE1F-F52A291AD90C}" srcOrd="0" destOrd="0" presId="urn:microsoft.com/office/officeart/2005/8/layout/radial4"/>
    <dgm:cxn modelId="{557F4EEE-3E67-BF48-AE81-023521294B2E}" type="presOf" srcId="{0A5FC491-C8F2-1040-9933-062066758A1C}" destId="{875D41F9-FAAD-D843-933E-B3655929B42A}" srcOrd="0" destOrd="0" presId="urn:microsoft.com/office/officeart/2005/8/layout/radial4"/>
    <dgm:cxn modelId="{03CAD933-7117-1F43-AF0B-59D11390C826}" type="presParOf" srcId="{C6772D7A-A728-014E-B314-11096D4FF7F7}" destId="{4C54FD11-530C-DD48-B279-AB8B3EDB42BA}" srcOrd="0" destOrd="0" presId="urn:microsoft.com/office/officeart/2005/8/layout/radial4"/>
    <dgm:cxn modelId="{42946D4E-491A-2947-94FE-96A46DBF0FB0}" type="presParOf" srcId="{C6772D7A-A728-014E-B314-11096D4FF7F7}" destId="{875D41F9-FAAD-D843-933E-B3655929B42A}" srcOrd="1" destOrd="0" presId="urn:microsoft.com/office/officeart/2005/8/layout/radial4"/>
    <dgm:cxn modelId="{51A92618-DAB7-9A42-BA80-1E69028106B7}" type="presParOf" srcId="{C6772D7A-A728-014E-B314-11096D4FF7F7}" destId="{C993BCD9-6C42-8B4D-9CD0-41EFF1E6CF0E}" srcOrd="2" destOrd="0" presId="urn:microsoft.com/office/officeart/2005/8/layout/radial4"/>
    <dgm:cxn modelId="{21853E26-B77D-D740-95F4-27C86F5E7329}" type="presParOf" srcId="{C6772D7A-A728-014E-B314-11096D4FF7F7}" destId="{B05A13C5-66E6-BB49-BAFE-49F00ADF393C}" srcOrd="3" destOrd="0" presId="urn:microsoft.com/office/officeart/2005/8/layout/radial4"/>
    <dgm:cxn modelId="{27272BF2-9D7C-B047-BCE6-5B08E2E50AC7}" type="presParOf" srcId="{C6772D7A-A728-014E-B314-11096D4FF7F7}" destId="{50D7D1CF-B6C7-5D40-AE1F-F52A291AD90C}" srcOrd="4" destOrd="0" presId="urn:microsoft.com/office/officeart/2005/8/layout/radial4"/>
    <dgm:cxn modelId="{87D201BF-F1ED-D246-B365-805C832914FF}" type="presParOf" srcId="{C6772D7A-A728-014E-B314-11096D4FF7F7}" destId="{C5E57AC5-4855-3646-B1B1-68A9302F642A}" srcOrd="5" destOrd="0" presId="urn:microsoft.com/office/officeart/2005/8/layout/radial4"/>
    <dgm:cxn modelId="{9F714B20-1E75-B04B-8B89-3CDAE7B2B9F6}" type="presParOf" srcId="{C6772D7A-A728-014E-B314-11096D4FF7F7}" destId="{ADA058F9-D97A-174D-A1D0-B6E32E4D1A87}" srcOrd="6" destOrd="0" presId="urn:microsoft.com/office/officeart/2005/8/layout/radial4"/>
    <dgm:cxn modelId="{E3F4E003-5FAE-9B48-ADDB-7B2696C7C654}" type="presParOf" srcId="{C6772D7A-A728-014E-B314-11096D4FF7F7}" destId="{9C1A22CD-E863-ED45-A674-009169E99B35}" srcOrd="7" destOrd="0" presId="urn:microsoft.com/office/officeart/2005/8/layout/radial4"/>
    <dgm:cxn modelId="{F7EF53C0-ECDF-8847-B834-4E6880808D6E}" type="presParOf" srcId="{C6772D7A-A728-014E-B314-11096D4FF7F7}" destId="{B6E1FFAD-C5F7-9A4E-A1EB-9A1CFA454F06}" srcOrd="8" destOrd="0" presId="urn:microsoft.com/office/officeart/2005/8/layout/radial4"/>
    <dgm:cxn modelId="{C1FCC848-4656-414B-91A1-3A75A869190E}" type="presParOf" srcId="{C6772D7A-A728-014E-B314-11096D4FF7F7}" destId="{6A43FF1B-C74F-3648-AD30-EA6DC8C971D8}" srcOrd="9" destOrd="0" presId="urn:microsoft.com/office/officeart/2005/8/layout/radial4"/>
    <dgm:cxn modelId="{5F5B9034-1830-B948-89BE-2CA66179D7F5}" type="presParOf" srcId="{C6772D7A-A728-014E-B314-11096D4FF7F7}" destId="{F66AC2ED-8864-2547-841E-809BE0A6E367}"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16DC86-1733-D64B-BD33-8EBCB828BD56}">
      <dsp:nvSpPr>
        <dsp:cNvPr id="0" name=""/>
        <dsp:cNvSpPr/>
      </dsp:nvSpPr>
      <dsp:spPr>
        <a:xfrm>
          <a:off x="4558349" y="1234452"/>
          <a:ext cx="3075301" cy="3075301"/>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1333500" rtl="0">
            <a:lnSpc>
              <a:spcPct val="90000"/>
            </a:lnSpc>
            <a:spcBef>
              <a:spcPct val="0"/>
            </a:spcBef>
            <a:spcAft>
              <a:spcPct val="35000"/>
            </a:spcAft>
            <a:buNone/>
          </a:pPr>
          <a:r>
            <a:rPr lang="en-US" sz="3000" kern="1200" dirty="0"/>
            <a:t>My Lived, Living and </a:t>
          </a:r>
          <a:r>
            <a:rPr lang="en-US" sz="3000" kern="1200"/>
            <a:t>Professional Experience</a:t>
          </a:r>
          <a:endParaRPr lang="en-US" sz="3000" kern="1200" dirty="0"/>
        </a:p>
      </dsp:txBody>
      <dsp:txXfrm>
        <a:off x="5008716" y="1684819"/>
        <a:ext cx="2174567" cy="2174567"/>
      </dsp:txXfrm>
    </dsp:sp>
    <dsp:sp modelId="{66B34D0B-886B-3E48-9CF9-4BCE9BD96118}">
      <dsp:nvSpPr>
        <dsp:cNvPr id="0" name=""/>
        <dsp:cNvSpPr/>
      </dsp:nvSpPr>
      <dsp:spPr>
        <a:xfrm>
          <a:off x="5327174" y="548"/>
          <a:ext cx="1537650" cy="1537650"/>
        </a:xfrm>
        <a:prstGeom prst="ellipse">
          <a:avLst/>
        </a:prstGeom>
        <a:gradFill rotWithShape="0">
          <a:gsLst>
            <a:gs pos="0">
              <a:schemeClr val="accent4">
                <a:alpha val="50000"/>
                <a:hueOff val="1099990"/>
                <a:satOff val="-4867"/>
                <a:lumOff val="-817"/>
                <a:alphaOff val="0"/>
                <a:satMod val="103000"/>
                <a:lumMod val="102000"/>
                <a:tint val="94000"/>
              </a:schemeClr>
            </a:gs>
            <a:gs pos="50000">
              <a:schemeClr val="accent4">
                <a:alpha val="50000"/>
                <a:hueOff val="1099990"/>
                <a:satOff val="-4867"/>
                <a:lumOff val="-817"/>
                <a:alphaOff val="0"/>
                <a:satMod val="110000"/>
                <a:lumMod val="100000"/>
                <a:shade val="100000"/>
              </a:schemeClr>
            </a:gs>
            <a:gs pos="100000">
              <a:schemeClr val="accent4">
                <a:alpha val="50000"/>
                <a:hueOff val="1099990"/>
                <a:satOff val="-4867"/>
                <a:lumOff val="-81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US" sz="1500" kern="1200" dirty="0"/>
            <a:t>Caregiver</a:t>
          </a:r>
        </a:p>
      </dsp:txBody>
      <dsp:txXfrm>
        <a:off x="5552358" y="225732"/>
        <a:ext cx="1087282" cy="1087282"/>
      </dsp:txXfrm>
    </dsp:sp>
    <dsp:sp modelId="{C5C3E473-84C6-E14C-BC3A-E25D0C9DFBDE}">
      <dsp:nvSpPr>
        <dsp:cNvPr id="0" name=""/>
        <dsp:cNvSpPr/>
      </dsp:nvSpPr>
      <dsp:spPr>
        <a:xfrm>
          <a:off x="7061588" y="1001913"/>
          <a:ext cx="1537650" cy="1537650"/>
        </a:xfrm>
        <a:prstGeom prst="ellipse">
          <a:avLst/>
        </a:prstGeom>
        <a:gradFill rotWithShape="0">
          <a:gsLst>
            <a:gs pos="0">
              <a:schemeClr val="accent4">
                <a:alpha val="50000"/>
                <a:hueOff val="2199979"/>
                <a:satOff val="-9734"/>
                <a:lumOff val="-1634"/>
                <a:alphaOff val="0"/>
                <a:satMod val="103000"/>
                <a:lumMod val="102000"/>
                <a:tint val="94000"/>
              </a:schemeClr>
            </a:gs>
            <a:gs pos="50000">
              <a:schemeClr val="accent4">
                <a:alpha val="50000"/>
                <a:hueOff val="2199979"/>
                <a:satOff val="-9734"/>
                <a:lumOff val="-1634"/>
                <a:alphaOff val="0"/>
                <a:satMod val="110000"/>
                <a:lumMod val="100000"/>
                <a:shade val="100000"/>
              </a:schemeClr>
            </a:gs>
            <a:gs pos="100000">
              <a:schemeClr val="accent4">
                <a:alpha val="50000"/>
                <a:hueOff val="2199979"/>
                <a:satOff val="-9734"/>
                <a:lumOff val="-163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US" sz="1500" kern="1200" dirty="0"/>
            <a:t>Parent</a:t>
          </a:r>
        </a:p>
      </dsp:txBody>
      <dsp:txXfrm>
        <a:off x="7286772" y="1227097"/>
        <a:ext cx="1087282" cy="1087282"/>
      </dsp:txXfrm>
    </dsp:sp>
    <dsp:sp modelId="{BD4D9271-82E7-AB41-832A-3215210E44FC}">
      <dsp:nvSpPr>
        <dsp:cNvPr id="0" name=""/>
        <dsp:cNvSpPr/>
      </dsp:nvSpPr>
      <dsp:spPr>
        <a:xfrm>
          <a:off x="7061588" y="3004641"/>
          <a:ext cx="1537650" cy="1537650"/>
        </a:xfrm>
        <a:prstGeom prst="ellipse">
          <a:avLst/>
        </a:prstGeom>
        <a:gradFill rotWithShape="0">
          <a:gsLst>
            <a:gs pos="0">
              <a:schemeClr val="accent4">
                <a:alpha val="50000"/>
                <a:hueOff val="3299968"/>
                <a:satOff val="-14601"/>
                <a:lumOff val="-2452"/>
                <a:alphaOff val="0"/>
                <a:satMod val="103000"/>
                <a:lumMod val="102000"/>
                <a:tint val="94000"/>
              </a:schemeClr>
            </a:gs>
            <a:gs pos="50000">
              <a:schemeClr val="accent4">
                <a:alpha val="50000"/>
                <a:hueOff val="3299968"/>
                <a:satOff val="-14601"/>
                <a:lumOff val="-2452"/>
                <a:alphaOff val="0"/>
                <a:satMod val="110000"/>
                <a:lumMod val="100000"/>
                <a:shade val="100000"/>
              </a:schemeClr>
            </a:gs>
            <a:gs pos="100000">
              <a:schemeClr val="accent4">
                <a:alpha val="50000"/>
                <a:hueOff val="3299968"/>
                <a:satOff val="-14601"/>
                <a:lumOff val="-245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rtl="0">
            <a:lnSpc>
              <a:spcPct val="90000"/>
            </a:lnSpc>
            <a:spcBef>
              <a:spcPct val="0"/>
            </a:spcBef>
            <a:spcAft>
              <a:spcPct val="35000"/>
            </a:spcAft>
            <a:buNone/>
          </a:pPr>
          <a:r>
            <a:rPr lang="en-US" sz="1500" kern="1200" dirty="0"/>
            <a:t>IDEA Professional</a:t>
          </a:r>
        </a:p>
      </dsp:txBody>
      <dsp:txXfrm>
        <a:off x="7286772" y="3229825"/>
        <a:ext cx="1087282" cy="1087282"/>
      </dsp:txXfrm>
    </dsp:sp>
    <dsp:sp modelId="{098EA909-BA99-2746-AAA6-7B0DC22438B6}">
      <dsp:nvSpPr>
        <dsp:cNvPr id="0" name=""/>
        <dsp:cNvSpPr/>
      </dsp:nvSpPr>
      <dsp:spPr>
        <a:xfrm>
          <a:off x="5327174" y="4006006"/>
          <a:ext cx="1537650" cy="1537650"/>
        </a:xfrm>
        <a:prstGeom prst="ellipse">
          <a:avLst/>
        </a:prstGeom>
        <a:gradFill rotWithShape="0">
          <a:gsLst>
            <a:gs pos="0">
              <a:schemeClr val="accent4">
                <a:alpha val="50000"/>
                <a:hueOff val="4399958"/>
                <a:satOff val="-19468"/>
                <a:lumOff val="-3269"/>
                <a:alphaOff val="0"/>
                <a:satMod val="103000"/>
                <a:lumMod val="102000"/>
                <a:tint val="94000"/>
              </a:schemeClr>
            </a:gs>
            <a:gs pos="50000">
              <a:schemeClr val="accent4">
                <a:alpha val="50000"/>
                <a:hueOff val="4399958"/>
                <a:satOff val="-19468"/>
                <a:lumOff val="-3269"/>
                <a:alphaOff val="0"/>
                <a:satMod val="110000"/>
                <a:lumMod val="100000"/>
                <a:shade val="100000"/>
              </a:schemeClr>
            </a:gs>
            <a:gs pos="100000">
              <a:schemeClr val="accent4">
                <a:alpha val="50000"/>
                <a:hueOff val="4399958"/>
                <a:satOff val="-19468"/>
                <a:lumOff val="-3269"/>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Healthcare Researcher</a:t>
          </a:r>
        </a:p>
      </dsp:txBody>
      <dsp:txXfrm>
        <a:off x="5552358" y="4231190"/>
        <a:ext cx="1087282" cy="1087282"/>
      </dsp:txXfrm>
    </dsp:sp>
    <dsp:sp modelId="{56E84F08-5E53-3544-80CB-31DAB31A6F46}">
      <dsp:nvSpPr>
        <dsp:cNvPr id="0" name=""/>
        <dsp:cNvSpPr/>
      </dsp:nvSpPr>
      <dsp:spPr>
        <a:xfrm>
          <a:off x="3592760" y="3004641"/>
          <a:ext cx="1537650" cy="1537650"/>
        </a:xfrm>
        <a:prstGeom prst="ellipse">
          <a:avLst/>
        </a:prstGeom>
        <a:gradFill rotWithShape="0">
          <a:gsLst>
            <a:gs pos="0">
              <a:schemeClr val="accent4">
                <a:alpha val="50000"/>
                <a:hueOff val="5499947"/>
                <a:satOff val="-24335"/>
                <a:lumOff val="-4086"/>
                <a:alphaOff val="0"/>
                <a:satMod val="103000"/>
                <a:lumMod val="102000"/>
                <a:tint val="94000"/>
              </a:schemeClr>
            </a:gs>
            <a:gs pos="50000">
              <a:schemeClr val="accent4">
                <a:alpha val="50000"/>
                <a:hueOff val="5499947"/>
                <a:satOff val="-24335"/>
                <a:lumOff val="-4086"/>
                <a:alphaOff val="0"/>
                <a:satMod val="110000"/>
                <a:lumMod val="100000"/>
                <a:shade val="100000"/>
              </a:schemeClr>
            </a:gs>
            <a:gs pos="100000">
              <a:schemeClr val="accent4">
                <a:alpha val="50000"/>
                <a:hueOff val="5499947"/>
                <a:satOff val="-24335"/>
                <a:lumOff val="-408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Accessibility in STEM and Healthcare</a:t>
          </a:r>
        </a:p>
      </dsp:txBody>
      <dsp:txXfrm>
        <a:off x="3817944" y="3229825"/>
        <a:ext cx="1087282" cy="1087282"/>
      </dsp:txXfrm>
    </dsp:sp>
    <dsp:sp modelId="{281FC2CD-DC8F-004F-90D5-0EF998BC5DE3}">
      <dsp:nvSpPr>
        <dsp:cNvPr id="0" name=""/>
        <dsp:cNvSpPr/>
      </dsp:nvSpPr>
      <dsp:spPr>
        <a:xfrm>
          <a:off x="3592760" y="1001913"/>
          <a:ext cx="1537650" cy="1537650"/>
        </a:xfrm>
        <a:prstGeom prst="ellipse">
          <a:avLst/>
        </a:prstGeom>
        <a:gradFill rotWithShape="0">
          <a:gsLst>
            <a:gs pos="0">
              <a:schemeClr val="accent4">
                <a:alpha val="50000"/>
                <a:hueOff val="6599937"/>
                <a:satOff val="-29202"/>
                <a:lumOff val="-4903"/>
                <a:alphaOff val="0"/>
                <a:satMod val="103000"/>
                <a:lumMod val="102000"/>
                <a:tint val="94000"/>
              </a:schemeClr>
            </a:gs>
            <a:gs pos="50000">
              <a:schemeClr val="accent4">
                <a:alpha val="50000"/>
                <a:hueOff val="6599937"/>
                <a:satOff val="-29202"/>
                <a:lumOff val="-4903"/>
                <a:alphaOff val="0"/>
                <a:satMod val="110000"/>
                <a:lumMod val="100000"/>
                <a:shade val="100000"/>
              </a:schemeClr>
            </a:gs>
            <a:gs pos="100000">
              <a:schemeClr val="accent4">
                <a:alpha val="50000"/>
                <a:hueOff val="6599937"/>
                <a:satOff val="-29202"/>
                <a:lumOff val="-490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Educator</a:t>
          </a:r>
        </a:p>
      </dsp:txBody>
      <dsp:txXfrm>
        <a:off x="3817944" y="1227097"/>
        <a:ext cx="1087282" cy="10872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F19D2-48DA-EA41-AD60-85B6FF5C2DF2}">
      <dsp:nvSpPr>
        <dsp:cNvPr id="0" name=""/>
        <dsp:cNvSpPr/>
      </dsp:nvSpPr>
      <dsp:spPr>
        <a:xfrm>
          <a:off x="4878" y="1466"/>
          <a:ext cx="11931230" cy="1616198"/>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en-US" sz="6500" b="1" kern="1200" dirty="0"/>
            <a:t>Our Mission</a:t>
          </a:r>
        </a:p>
      </dsp:txBody>
      <dsp:txXfrm>
        <a:off x="52215" y="48803"/>
        <a:ext cx="11836556" cy="1521524"/>
      </dsp:txXfrm>
    </dsp:sp>
    <dsp:sp modelId="{4FD74CE5-C3A4-2042-BE54-FBB8853016F8}">
      <dsp:nvSpPr>
        <dsp:cNvPr id="0" name=""/>
        <dsp:cNvSpPr/>
      </dsp:nvSpPr>
      <dsp:spPr>
        <a:xfrm>
          <a:off x="4878" y="1823041"/>
          <a:ext cx="5875896" cy="1616198"/>
        </a:xfrm>
        <a:prstGeom prst="roundRect">
          <a:avLst>
            <a:gd name="adj" fmla="val 10000"/>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1" kern="1200" dirty="0"/>
            <a:t>Science</a:t>
          </a:r>
        </a:p>
      </dsp:txBody>
      <dsp:txXfrm>
        <a:off x="52215" y="1870378"/>
        <a:ext cx="5781222" cy="1521524"/>
      </dsp:txXfrm>
    </dsp:sp>
    <dsp:sp modelId="{2FD732D2-C479-E04B-8514-EDC4AA8B8A90}">
      <dsp:nvSpPr>
        <dsp:cNvPr id="0" name=""/>
        <dsp:cNvSpPr/>
      </dsp:nvSpPr>
      <dsp:spPr>
        <a:xfrm>
          <a:off x="4878" y="3644616"/>
          <a:ext cx="1424114" cy="1616198"/>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b="1" kern="1200" dirty="0"/>
            <a:t>Carrying out Inclusive Science</a:t>
          </a:r>
        </a:p>
      </dsp:txBody>
      <dsp:txXfrm>
        <a:off x="46589" y="3686327"/>
        <a:ext cx="1340692" cy="1532776"/>
      </dsp:txXfrm>
    </dsp:sp>
    <dsp:sp modelId="{69679694-980A-B24E-A599-3B948D8098CF}">
      <dsp:nvSpPr>
        <dsp:cNvPr id="0" name=""/>
        <dsp:cNvSpPr/>
      </dsp:nvSpPr>
      <dsp:spPr>
        <a:xfrm>
          <a:off x="1488805" y="3644616"/>
          <a:ext cx="1424114" cy="1616198"/>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b="1" kern="1200" dirty="0"/>
            <a:t>Teaching Science Inclusively</a:t>
          </a:r>
        </a:p>
      </dsp:txBody>
      <dsp:txXfrm>
        <a:off x="1530516" y="3686327"/>
        <a:ext cx="1340692" cy="1532776"/>
      </dsp:txXfrm>
    </dsp:sp>
    <dsp:sp modelId="{C095ABCF-0285-4442-A4FB-96B99F9AC56D}">
      <dsp:nvSpPr>
        <dsp:cNvPr id="0" name=""/>
        <dsp:cNvSpPr/>
      </dsp:nvSpPr>
      <dsp:spPr>
        <a:xfrm>
          <a:off x="2972733" y="3644616"/>
          <a:ext cx="1424114" cy="1616198"/>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b="1" kern="1200" dirty="0"/>
            <a:t>Inclusive Teams</a:t>
          </a:r>
        </a:p>
      </dsp:txBody>
      <dsp:txXfrm>
        <a:off x="3014444" y="3686327"/>
        <a:ext cx="1340692" cy="1532776"/>
      </dsp:txXfrm>
    </dsp:sp>
    <dsp:sp modelId="{98DC5856-A1DA-F44C-AC51-728F31062CB8}">
      <dsp:nvSpPr>
        <dsp:cNvPr id="0" name=""/>
        <dsp:cNvSpPr/>
      </dsp:nvSpPr>
      <dsp:spPr>
        <a:xfrm>
          <a:off x="4456660" y="3644616"/>
          <a:ext cx="1424114" cy="1616198"/>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b="1" kern="1200" dirty="0"/>
            <a:t>Inclusive Science Literacy</a:t>
          </a:r>
        </a:p>
      </dsp:txBody>
      <dsp:txXfrm>
        <a:off x="4498371" y="3686327"/>
        <a:ext cx="1340692" cy="1532776"/>
      </dsp:txXfrm>
    </dsp:sp>
    <dsp:sp modelId="{8AFC963C-BEBF-B54C-810D-0FC7130DC560}">
      <dsp:nvSpPr>
        <dsp:cNvPr id="0" name=""/>
        <dsp:cNvSpPr/>
      </dsp:nvSpPr>
      <dsp:spPr>
        <a:xfrm>
          <a:off x="6000400" y="1823041"/>
          <a:ext cx="2908041" cy="1616198"/>
        </a:xfrm>
        <a:prstGeom prst="roundRect">
          <a:avLst>
            <a:gd name="adj" fmla="val 10000"/>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1" kern="1200" dirty="0"/>
            <a:t>Strategy</a:t>
          </a:r>
        </a:p>
      </dsp:txBody>
      <dsp:txXfrm>
        <a:off x="6047737" y="1870378"/>
        <a:ext cx="2813367" cy="1521524"/>
      </dsp:txXfrm>
    </dsp:sp>
    <dsp:sp modelId="{1A9195F5-909B-0244-91FC-D442E511FBE9}">
      <dsp:nvSpPr>
        <dsp:cNvPr id="0" name=""/>
        <dsp:cNvSpPr/>
      </dsp:nvSpPr>
      <dsp:spPr>
        <a:xfrm>
          <a:off x="6000400" y="3644616"/>
          <a:ext cx="1424114" cy="1616198"/>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b="1" kern="1200" dirty="0"/>
            <a:t>Accessibility Strategy</a:t>
          </a:r>
        </a:p>
      </dsp:txBody>
      <dsp:txXfrm>
        <a:off x="6042111" y="3686327"/>
        <a:ext cx="1340692" cy="1532776"/>
      </dsp:txXfrm>
    </dsp:sp>
    <dsp:sp modelId="{775BF5D3-2FA1-CB46-8E60-1FB385E2A206}">
      <dsp:nvSpPr>
        <dsp:cNvPr id="0" name=""/>
        <dsp:cNvSpPr/>
      </dsp:nvSpPr>
      <dsp:spPr>
        <a:xfrm>
          <a:off x="7484327" y="3644616"/>
          <a:ext cx="1424114" cy="1616198"/>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b="1" kern="1200" dirty="0"/>
            <a:t>Learning &amp; Development</a:t>
          </a:r>
        </a:p>
      </dsp:txBody>
      <dsp:txXfrm>
        <a:off x="7526038" y="3686327"/>
        <a:ext cx="1340692" cy="1532776"/>
      </dsp:txXfrm>
    </dsp:sp>
    <dsp:sp modelId="{AF5F2EB5-4772-2D4A-BA30-5EE826E5AA63}">
      <dsp:nvSpPr>
        <dsp:cNvPr id="0" name=""/>
        <dsp:cNvSpPr/>
      </dsp:nvSpPr>
      <dsp:spPr>
        <a:xfrm>
          <a:off x="9028067" y="1823041"/>
          <a:ext cx="2908041" cy="1616198"/>
        </a:xfrm>
        <a:prstGeom prst="roundRect">
          <a:avLst>
            <a:gd name="adj" fmla="val 10000"/>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b="1" kern="1200" dirty="0"/>
            <a:t>Knowledge</a:t>
          </a:r>
        </a:p>
      </dsp:txBody>
      <dsp:txXfrm>
        <a:off x="9075404" y="1870378"/>
        <a:ext cx="2813367" cy="1521524"/>
      </dsp:txXfrm>
    </dsp:sp>
    <dsp:sp modelId="{8AF8CBD2-63CF-2940-A81F-A554106DDEA5}">
      <dsp:nvSpPr>
        <dsp:cNvPr id="0" name=""/>
        <dsp:cNvSpPr/>
      </dsp:nvSpPr>
      <dsp:spPr>
        <a:xfrm>
          <a:off x="9028067" y="3644616"/>
          <a:ext cx="1424114" cy="1616198"/>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b="1" kern="1200" dirty="0"/>
            <a:t>Research &amp; Evaluation</a:t>
          </a:r>
        </a:p>
      </dsp:txBody>
      <dsp:txXfrm>
        <a:off x="9069778" y="3686327"/>
        <a:ext cx="1340692" cy="1532776"/>
      </dsp:txXfrm>
    </dsp:sp>
    <dsp:sp modelId="{5A7AA3F4-403B-1F4D-8CF2-8C5E20FBCA55}">
      <dsp:nvSpPr>
        <dsp:cNvPr id="0" name=""/>
        <dsp:cNvSpPr/>
      </dsp:nvSpPr>
      <dsp:spPr>
        <a:xfrm>
          <a:off x="10511994" y="3644616"/>
          <a:ext cx="1424114" cy="1616198"/>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b="1" kern="1200" dirty="0"/>
            <a:t>Standards</a:t>
          </a:r>
        </a:p>
      </dsp:txBody>
      <dsp:txXfrm>
        <a:off x="10553705" y="3686327"/>
        <a:ext cx="1340692" cy="15327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490607-96D6-8940-B5B9-855666102A2D}">
      <dsp:nvSpPr>
        <dsp:cNvPr id="0" name=""/>
        <dsp:cNvSpPr/>
      </dsp:nvSpPr>
      <dsp:spPr>
        <a:xfrm>
          <a:off x="4613527" y="53401"/>
          <a:ext cx="2776876" cy="2776876"/>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Disabled Person</a:t>
          </a:r>
        </a:p>
      </dsp:txBody>
      <dsp:txXfrm>
        <a:off x="4933936" y="427211"/>
        <a:ext cx="2136058" cy="881124"/>
      </dsp:txXfrm>
    </dsp:sp>
    <dsp:sp modelId="{00BD9820-3BAB-DD4B-BCE5-F1B1688BC1FF}">
      <dsp:nvSpPr>
        <dsp:cNvPr id="0" name=""/>
        <dsp:cNvSpPr/>
      </dsp:nvSpPr>
      <dsp:spPr>
        <a:xfrm>
          <a:off x="5841761" y="1281635"/>
          <a:ext cx="2776876" cy="2776876"/>
        </a:xfrm>
        <a:prstGeom prst="ellipse">
          <a:avLst/>
        </a:prstGeom>
        <a:solidFill>
          <a:schemeClr val="accent2">
            <a:alpha val="50000"/>
            <a:hueOff val="2147871"/>
            <a:satOff val="-6164"/>
            <a:lumOff val="-987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Caregiver</a:t>
          </a:r>
        </a:p>
      </dsp:txBody>
      <dsp:txXfrm>
        <a:off x="7337002" y="1602044"/>
        <a:ext cx="1068029" cy="2136058"/>
      </dsp:txXfrm>
    </dsp:sp>
    <dsp:sp modelId="{F5C7710B-D0C1-0B4D-BFF2-D5B08FB5E0AB}">
      <dsp:nvSpPr>
        <dsp:cNvPr id="0" name=""/>
        <dsp:cNvSpPr/>
      </dsp:nvSpPr>
      <dsp:spPr>
        <a:xfrm>
          <a:off x="4613527" y="2509869"/>
          <a:ext cx="2776876" cy="2776876"/>
        </a:xfrm>
        <a:prstGeom prst="ellipse">
          <a:avLst/>
        </a:prstGeom>
        <a:solidFill>
          <a:schemeClr val="accent2">
            <a:alpha val="50000"/>
            <a:hueOff val="4295742"/>
            <a:satOff val="-12329"/>
            <a:lumOff val="-19739"/>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Cancer Geneticist</a:t>
          </a:r>
        </a:p>
      </dsp:txBody>
      <dsp:txXfrm>
        <a:off x="4933936" y="4031810"/>
        <a:ext cx="2136058" cy="881124"/>
      </dsp:txXfrm>
    </dsp:sp>
    <dsp:sp modelId="{538CD7A4-9366-2A48-9DAD-7EDCBE9AD3CB}">
      <dsp:nvSpPr>
        <dsp:cNvPr id="0" name=""/>
        <dsp:cNvSpPr/>
      </dsp:nvSpPr>
      <dsp:spPr>
        <a:xfrm>
          <a:off x="3385293" y="1281635"/>
          <a:ext cx="2776876" cy="2776876"/>
        </a:xfrm>
        <a:prstGeom prst="ellipse">
          <a:avLst/>
        </a:prstGeom>
        <a:solidFill>
          <a:schemeClr val="accent2">
            <a:alpha val="50000"/>
            <a:hueOff val="6443612"/>
            <a:satOff val="-18493"/>
            <a:lumOff val="-29609"/>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t>Accessibility Thought Leader</a:t>
          </a:r>
        </a:p>
      </dsp:txBody>
      <dsp:txXfrm>
        <a:off x="3598899" y="1602044"/>
        <a:ext cx="1068029" cy="21360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3E920F-EFCE-B44B-8F9E-51964096EDDD}">
      <dsp:nvSpPr>
        <dsp:cNvPr id="0" name=""/>
        <dsp:cNvSpPr/>
      </dsp:nvSpPr>
      <dsp:spPr>
        <a:xfrm>
          <a:off x="5728618" y="2430941"/>
          <a:ext cx="2971151" cy="2971151"/>
        </a:xfrm>
        <a:prstGeom prst="gear9">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b="1" kern="1200" dirty="0"/>
            <a:t>Cancer Is Disabling</a:t>
          </a:r>
        </a:p>
      </dsp:txBody>
      <dsp:txXfrm>
        <a:off x="6325952" y="3126919"/>
        <a:ext cx="1776483" cy="1527233"/>
      </dsp:txXfrm>
    </dsp:sp>
    <dsp:sp modelId="{E3E88737-52DE-D64B-8FB3-AFF4496F3909}">
      <dsp:nvSpPr>
        <dsp:cNvPr id="0" name=""/>
        <dsp:cNvSpPr/>
      </dsp:nvSpPr>
      <dsp:spPr>
        <a:xfrm>
          <a:off x="3999949" y="1728669"/>
          <a:ext cx="2160837" cy="2160837"/>
        </a:xfrm>
        <a:prstGeom prst="gear6">
          <a:avLst/>
        </a:prstGeom>
        <a:gradFill rotWithShape="0">
          <a:gsLst>
            <a:gs pos="0">
              <a:schemeClr val="accent4">
                <a:hueOff val="3299968"/>
                <a:satOff val="-14601"/>
                <a:lumOff val="-2452"/>
                <a:alphaOff val="0"/>
                <a:satMod val="103000"/>
                <a:lumMod val="102000"/>
                <a:tint val="94000"/>
              </a:schemeClr>
            </a:gs>
            <a:gs pos="50000">
              <a:schemeClr val="accent4">
                <a:hueOff val="3299968"/>
                <a:satOff val="-14601"/>
                <a:lumOff val="-2452"/>
                <a:alphaOff val="0"/>
                <a:satMod val="110000"/>
                <a:lumMod val="100000"/>
                <a:shade val="100000"/>
              </a:schemeClr>
            </a:gs>
            <a:gs pos="100000">
              <a:schemeClr val="accent4">
                <a:hueOff val="3299968"/>
                <a:satOff val="-14601"/>
                <a:lumOff val="-24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b="1" kern="1200" dirty="0"/>
            <a:t>Disability, Cancer Patients and Caregivers</a:t>
          </a:r>
        </a:p>
      </dsp:txBody>
      <dsp:txXfrm>
        <a:off x="4543946" y="2275954"/>
        <a:ext cx="1072843" cy="1066267"/>
      </dsp:txXfrm>
    </dsp:sp>
    <dsp:sp modelId="{724B08BC-7E01-3C4A-A2CE-D1FF76081A4A}">
      <dsp:nvSpPr>
        <dsp:cNvPr id="0" name=""/>
        <dsp:cNvSpPr/>
      </dsp:nvSpPr>
      <dsp:spPr>
        <a:xfrm rot="20700000">
          <a:off x="5210238" y="237912"/>
          <a:ext cx="2117179" cy="2117179"/>
        </a:xfrm>
        <a:prstGeom prst="gear6">
          <a:avLst/>
        </a:prstGeom>
        <a:gradFill rotWithShape="0">
          <a:gsLst>
            <a:gs pos="0">
              <a:schemeClr val="accent4">
                <a:hueOff val="6599937"/>
                <a:satOff val="-29202"/>
                <a:lumOff val="-4903"/>
                <a:alphaOff val="0"/>
                <a:satMod val="103000"/>
                <a:lumMod val="102000"/>
                <a:tint val="94000"/>
              </a:schemeClr>
            </a:gs>
            <a:gs pos="50000">
              <a:schemeClr val="accent4">
                <a:hueOff val="6599937"/>
                <a:satOff val="-29202"/>
                <a:lumOff val="-4903"/>
                <a:alphaOff val="0"/>
                <a:satMod val="110000"/>
                <a:lumMod val="100000"/>
                <a:shade val="100000"/>
              </a:schemeClr>
            </a:gs>
            <a:gs pos="100000">
              <a:schemeClr val="accent4">
                <a:hueOff val="6599937"/>
                <a:satOff val="-29202"/>
                <a:lumOff val="-490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b="1" kern="1200" dirty="0"/>
            <a:t>Intersectional Incidence</a:t>
          </a:r>
        </a:p>
      </dsp:txBody>
      <dsp:txXfrm rot="-20700000">
        <a:off x="5674597" y="702272"/>
        <a:ext cx="1188460" cy="1188460"/>
      </dsp:txXfrm>
    </dsp:sp>
    <dsp:sp modelId="{D760573D-2FCF-3B4E-A0F6-6A2D5A223D87}">
      <dsp:nvSpPr>
        <dsp:cNvPr id="0" name=""/>
        <dsp:cNvSpPr/>
      </dsp:nvSpPr>
      <dsp:spPr>
        <a:xfrm>
          <a:off x="5513642" y="1974889"/>
          <a:ext cx="3803073" cy="3803073"/>
        </a:xfrm>
        <a:prstGeom prst="circularArrow">
          <a:avLst>
            <a:gd name="adj1" fmla="val 4687"/>
            <a:gd name="adj2" fmla="val 299029"/>
            <a:gd name="adj3" fmla="val 2539046"/>
            <a:gd name="adj4" fmla="val 15812840"/>
            <a:gd name="adj5" fmla="val 5469"/>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503D7AD-BB10-2E4A-8AA2-DE9B9FC982ED}">
      <dsp:nvSpPr>
        <dsp:cNvPr id="0" name=""/>
        <dsp:cNvSpPr/>
      </dsp:nvSpPr>
      <dsp:spPr>
        <a:xfrm>
          <a:off x="3617268" y="1245374"/>
          <a:ext cx="2763170" cy="2763170"/>
        </a:xfrm>
        <a:prstGeom prst="leftCircularArrow">
          <a:avLst>
            <a:gd name="adj1" fmla="val 6452"/>
            <a:gd name="adj2" fmla="val 429999"/>
            <a:gd name="adj3" fmla="val 10489124"/>
            <a:gd name="adj4" fmla="val 14837806"/>
            <a:gd name="adj5" fmla="val 7527"/>
          </a:avLst>
        </a:prstGeom>
        <a:gradFill rotWithShape="0">
          <a:gsLst>
            <a:gs pos="0">
              <a:schemeClr val="accent4">
                <a:hueOff val="3299968"/>
                <a:satOff val="-14601"/>
                <a:lumOff val="-2452"/>
                <a:alphaOff val="0"/>
                <a:satMod val="103000"/>
                <a:lumMod val="102000"/>
                <a:tint val="94000"/>
              </a:schemeClr>
            </a:gs>
            <a:gs pos="50000">
              <a:schemeClr val="accent4">
                <a:hueOff val="3299968"/>
                <a:satOff val="-14601"/>
                <a:lumOff val="-2452"/>
                <a:alphaOff val="0"/>
                <a:satMod val="110000"/>
                <a:lumMod val="100000"/>
                <a:shade val="100000"/>
              </a:schemeClr>
            </a:gs>
            <a:gs pos="100000">
              <a:schemeClr val="accent4">
                <a:hueOff val="3299968"/>
                <a:satOff val="-14601"/>
                <a:lumOff val="-24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E5B4400-20B5-B94B-A23E-F6F11851086F}">
      <dsp:nvSpPr>
        <dsp:cNvPr id="0" name=""/>
        <dsp:cNvSpPr/>
      </dsp:nvSpPr>
      <dsp:spPr>
        <a:xfrm>
          <a:off x="4720513" y="-231012"/>
          <a:ext cx="2979254" cy="2979254"/>
        </a:xfrm>
        <a:prstGeom prst="circularArrow">
          <a:avLst>
            <a:gd name="adj1" fmla="val 5984"/>
            <a:gd name="adj2" fmla="val 394124"/>
            <a:gd name="adj3" fmla="val 13313824"/>
            <a:gd name="adj4" fmla="val 10508221"/>
            <a:gd name="adj5" fmla="val 6981"/>
          </a:avLst>
        </a:prstGeom>
        <a:gradFill rotWithShape="0">
          <a:gsLst>
            <a:gs pos="0">
              <a:schemeClr val="accent4">
                <a:hueOff val="6599937"/>
                <a:satOff val="-29202"/>
                <a:lumOff val="-4903"/>
                <a:alphaOff val="0"/>
                <a:satMod val="103000"/>
                <a:lumMod val="102000"/>
                <a:tint val="94000"/>
              </a:schemeClr>
            </a:gs>
            <a:gs pos="50000">
              <a:schemeClr val="accent4">
                <a:hueOff val="6599937"/>
                <a:satOff val="-29202"/>
                <a:lumOff val="-4903"/>
                <a:alphaOff val="0"/>
                <a:satMod val="110000"/>
                <a:lumMod val="100000"/>
                <a:shade val="100000"/>
              </a:schemeClr>
            </a:gs>
            <a:gs pos="100000">
              <a:schemeClr val="accent4">
                <a:hueOff val="6599937"/>
                <a:satOff val="-29202"/>
                <a:lumOff val="-490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5DB009-0D3D-F740-8325-FFD54BFC05DC}">
      <dsp:nvSpPr>
        <dsp:cNvPr id="0" name=""/>
        <dsp:cNvSpPr/>
      </dsp:nvSpPr>
      <dsp:spPr>
        <a:xfrm>
          <a:off x="1534447" y="11835"/>
          <a:ext cx="4327666" cy="432766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822450">
            <a:lnSpc>
              <a:spcPct val="90000"/>
            </a:lnSpc>
            <a:spcBef>
              <a:spcPct val="0"/>
            </a:spcBef>
            <a:spcAft>
              <a:spcPct val="35000"/>
            </a:spcAft>
            <a:buNone/>
          </a:pPr>
          <a:r>
            <a:rPr lang="en-US" sz="4100" kern="1200" dirty="0"/>
            <a:t>42-45% of Canadians - lifetime incidence of cancer</a:t>
          </a:r>
        </a:p>
      </dsp:txBody>
      <dsp:txXfrm>
        <a:off x="2138760" y="522160"/>
        <a:ext cx="2495231" cy="3307016"/>
      </dsp:txXfrm>
    </dsp:sp>
    <dsp:sp modelId="{C76C0DD7-4F17-5C4D-BC8F-EB2574917F89}">
      <dsp:nvSpPr>
        <dsp:cNvPr id="0" name=""/>
        <dsp:cNvSpPr/>
      </dsp:nvSpPr>
      <dsp:spPr>
        <a:xfrm>
          <a:off x="4653486" y="11835"/>
          <a:ext cx="4327666" cy="432766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822450">
            <a:lnSpc>
              <a:spcPct val="90000"/>
            </a:lnSpc>
            <a:spcBef>
              <a:spcPct val="0"/>
            </a:spcBef>
            <a:spcAft>
              <a:spcPct val="35000"/>
            </a:spcAft>
            <a:buNone/>
          </a:pPr>
          <a:r>
            <a:rPr lang="en-US" sz="4100" kern="1200" dirty="0"/>
            <a:t>27% of Canadians live with disabilities</a:t>
          </a:r>
        </a:p>
      </dsp:txBody>
      <dsp:txXfrm>
        <a:off x="5881607" y="522160"/>
        <a:ext cx="2495231" cy="33070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7E1AA3-07E2-234F-B10A-70BD058E34AD}">
      <dsp:nvSpPr>
        <dsp:cNvPr id="0" name=""/>
        <dsp:cNvSpPr/>
      </dsp:nvSpPr>
      <dsp:spPr>
        <a:xfrm>
          <a:off x="3349487" y="0"/>
          <a:ext cx="5337313" cy="5337313"/>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1" kern="1200" dirty="0">
              <a:solidFill>
                <a:schemeClr val="tx1"/>
              </a:solidFill>
            </a:rPr>
            <a:t>Situational Lived Experience</a:t>
          </a:r>
        </a:p>
      </dsp:txBody>
      <dsp:txXfrm>
        <a:off x="5271987" y="266865"/>
        <a:ext cx="1492312" cy="800596"/>
      </dsp:txXfrm>
    </dsp:sp>
    <dsp:sp modelId="{C9A91F6E-448E-0E4A-AD9A-22F0AFAA0642}">
      <dsp:nvSpPr>
        <dsp:cNvPr id="0" name=""/>
        <dsp:cNvSpPr/>
      </dsp:nvSpPr>
      <dsp:spPr>
        <a:xfrm>
          <a:off x="3883218" y="1067462"/>
          <a:ext cx="4269850" cy="4269850"/>
        </a:xfrm>
        <a:prstGeom prst="ellipse">
          <a:avLst/>
        </a:prstGeom>
        <a:gradFill rotWithShape="0">
          <a:gsLst>
            <a:gs pos="0">
              <a:schemeClr val="accent4">
                <a:hueOff val="2199979"/>
                <a:satOff val="-9734"/>
                <a:lumOff val="-1634"/>
                <a:alphaOff val="0"/>
                <a:satMod val="103000"/>
                <a:lumMod val="102000"/>
                <a:tint val="94000"/>
              </a:schemeClr>
            </a:gs>
            <a:gs pos="50000">
              <a:schemeClr val="accent4">
                <a:hueOff val="2199979"/>
                <a:satOff val="-9734"/>
                <a:lumOff val="-1634"/>
                <a:alphaOff val="0"/>
                <a:satMod val="110000"/>
                <a:lumMod val="100000"/>
                <a:shade val="100000"/>
              </a:schemeClr>
            </a:gs>
            <a:gs pos="100000">
              <a:schemeClr val="accent4">
                <a:hueOff val="2199979"/>
                <a:satOff val="-9734"/>
                <a:lumOff val="-163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1" kern="1200" dirty="0"/>
            <a:t>People with Temporary Disabilities</a:t>
          </a:r>
        </a:p>
      </dsp:txBody>
      <dsp:txXfrm>
        <a:off x="5271987" y="1323653"/>
        <a:ext cx="1492312" cy="768573"/>
      </dsp:txXfrm>
    </dsp:sp>
    <dsp:sp modelId="{2A595595-D21B-E241-B6BD-C635E22EEB8D}">
      <dsp:nvSpPr>
        <dsp:cNvPr id="0" name=""/>
        <dsp:cNvSpPr/>
      </dsp:nvSpPr>
      <dsp:spPr>
        <a:xfrm>
          <a:off x="4416949" y="2134925"/>
          <a:ext cx="3202387" cy="3202387"/>
        </a:xfrm>
        <a:prstGeom prst="ellipse">
          <a:avLst/>
        </a:prstGeom>
        <a:gradFill rotWithShape="0">
          <a:gsLst>
            <a:gs pos="0">
              <a:schemeClr val="accent4">
                <a:hueOff val="4399958"/>
                <a:satOff val="-19468"/>
                <a:lumOff val="-3269"/>
                <a:alphaOff val="0"/>
                <a:satMod val="103000"/>
                <a:lumMod val="102000"/>
                <a:tint val="94000"/>
              </a:schemeClr>
            </a:gs>
            <a:gs pos="50000">
              <a:schemeClr val="accent4">
                <a:hueOff val="4399958"/>
                <a:satOff val="-19468"/>
                <a:lumOff val="-3269"/>
                <a:alphaOff val="0"/>
                <a:satMod val="110000"/>
                <a:lumMod val="100000"/>
                <a:shade val="100000"/>
              </a:schemeClr>
            </a:gs>
            <a:gs pos="100000">
              <a:schemeClr val="accent4">
                <a:hueOff val="4399958"/>
                <a:satOff val="-19468"/>
                <a:lumOff val="-326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1" kern="1200" dirty="0"/>
            <a:t>People with Permanent Disabuilities</a:t>
          </a:r>
        </a:p>
      </dsp:txBody>
      <dsp:txXfrm>
        <a:off x="5271987" y="2375104"/>
        <a:ext cx="1492312" cy="720537"/>
      </dsp:txXfrm>
    </dsp:sp>
    <dsp:sp modelId="{745AB3C7-BD7E-4E49-8BF2-0A88A9C005E7}">
      <dsp:nvSpPr>
        <dsp:cNvPr id="0" name=""/>
        <dsp:cNvSpPr/>
      </dsp:nvSpPr>
      <dsp:spPr>
        <a:xfrm>
          <a:off x="4950680" y="3202387"/>
          <a:ext cx="2134925" cy="2134925"/>
        </a:xfrm>
        <a:prstGeom prst="ellipse">
          <a:avLst/>
        </a:prstGeom>
        <a:gradFill rotWithShape="0">
          <a:gsLst>
            <a:gs pos="0">
              <a:schemeClr val="accent4">
                <a:hueOff val="6599937"/>
                <a:satOff val="-29202"/>
                <a:lumOff val="-4903"/>
                <a:alphaOff val="0"/>
                <a:satMod val="103000"/>
                <a:lumMod val="102000"/>
                <a:tint val="94000"/>
              </a:schemeClr>
            </a:gs>
            <a:gs pos="50000">
              <a:schemeClr val="accent4">
                <a:hueOff val="6599937"/>
                <a:satOff val="-29202"/>
                <a:lumOff val="-4903"/>
                <a:alphaOff val="0"/>
                <a:satMod val="110000"/>
                <a:lumMod val="100000"/>
                <a:shade val="100000"/>
              </a:schemeClr>
            </a:gs>
            <a:gs pos="100000">
              <a:schemeClr val="accent4">
                <a:hueOff val="6599937"/>
                <a:satOff val="-29202"/>
                <a:lumOff val="-490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1" kern="1200" dirty="0"/>
            <a:t>People with Permanent [Significant, Apparent] Disabilities</a:t>
          </a:r>
        </a:p>
      </dsp:txBody>
      <dsp:txXfrm>
        <a:off x="5263333" y="3736119"/>
        <a:ext cx="1509620" cy="10674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09323D-50FA-844B-9A6E-6F6574566489}">
      <dsp:nvSpPr>
        <dsp:cNvPr id="0" name=""/>
        <dsp:cNvSpPr/>
      </dsp:nvSpPr>
      <dsp:spPr>
        <a:xfrm>
          <a:off x="4761410" y="2873114"/>
          <a:ext cx="2414073" cy="241407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rtl="0">
            <a:lnSpc>
              <a:spcPct val="90000"/>
            </a:lnSpc>
            <a:spcBef>
              <a:spcPct val="0"/>
            </a:spcBef>
            <a:spcAft>
              <a:spcPct val="35000"/>
            </a:spcAft>
            <a:buNone/>
          </a:pPr>
          <a:r>
            <a:rPr lang="en-US" sz="4100" kern="1200" dirty="0"/>
            <a:t>Access</a:t>
          </a:r>
        </a:p>
      </dsp:txBody>
      <dsp:txXfrm>
        <a:off x="5114943" y="3226647"/>
        <a:ext cx="1707007" cy="1707007"/>
      </dsp:txXfrm>
    </dsp:sp>
    <dsp:sp modelId="{E2F0D45D-615C-4849-9BA4-61E9D8AA799A}">
      <dsp:nvSpPr>
        <dsp:cNvPr id="0" name=""/>
        <dsp:cNvSpPr/>
      </dsp:nvSpPr>
      <dsp:spPr>
        <a:xfrm rot="12900000">
          <a:off x="3210897" y="2452207"/>
          <a:ext cx="1847793" cy="688011"/>
        </a:xfrm>
        <a:prstGeom prst="lef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4B85330-32E4-D843-8FF1-21DE5D20F90E}">
      <dsp:nvSpPr>
        <dsp:cNvPr id="0" name=""/>
        <dsp:cNvSpPr/>
      </dsp:nvSpPr>
      <dsp:spPr>
        <a:xfrm>
          <a:off x="2231296" y="1348939"/>
          <a:ext cx="2293370" cy="183469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a:t>Equivalent Accessibility</a:t>
          </a:r>
        </a:p>
      </dsp:txBody>
      <dsp:txXfrm>
        <a:off x="2285032" y="1402675"/>
        <a:ext cx="2185898" cy="1727224"/>
      </dsp:txXfrm>
    </dsp:sp>
    <dsp:sp modelId="{298ED3EB-B54D-5E4F-B99C-AB96B81BC03D}">
      <dsp:nvSpPr>
        <dsp:cNvPr id="0" name=""/>
        <dsp:cNvSpPr/>
      </dsp:nvSpPr>
      <dsp:spPr>
        <a:xfrm rot="16200000">
          <a:off x="5044550" y="1497668"/>
          <a:ext cx="1847793" cy="688011"/>
        </a:xfrm>
        <a:prstGeom prst="leftArrow">
          <a:avLst>
            <a:gd name="adj1" fmla="val 60000"/>
            <a:gd name="adj2" fmla="val 50000"/>
          </a:avLst>
        </a:prstGeom>
        <a:gradFill rotWithShape="0">
          <a:gsLst>
            <a:gs pos="0">
              <a:schemeClr val="accent2">
                <a:hueOff val="3221806"/>
                <a:satOff val="-9246"/>
                <a:lumOff val="-14805"/>
                <a:alphaOff val="0"/>
                <a:satMod val="103000"/>
                <a:lumMod val="102000"/>
                <a:tint val="94000"/>
              </a:schemeClr>
            </a:gs>
            <a:gs pos="50000">
              <a:schemeClr val="accent2">
                <a:hueOff val="3221806"/>
                <a:satOff val="-9246"/>
                <a:lumOff val="-14805"/>
                <a:alphaOff val="0"/>
                <a:satMod val="110000"/>
                <a:lumMod val="100000"/>
                <a:shade val="100000"/>
              </a:schemeClr>
            </a:gs>
            <a:gs pos="100000">
              <a:schemeClr val="accent2">
                <a:hueOff val="3221806"/>
                <a:satOff val="-9246"/>
                <a:lumOff val="-1480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0C8352C-B453-E64B-8EF3-45B4C7A5B410}">
      <dsp:nvSpPr>
        <dsp:cNvPr id="0" name=""/>
        <dsp:cNvSpPr/>
      </dsp:nvSpPr>
      <dsp:spPr>
        <a:xfrm>
          <a:off x="4821762" y="428"/>
          <a:ext cx="2293370" cy="1834696"/>
        </a:xfrm>
        <a:prstGeom prst="roundRect">
          <a:avLst>
            <a:gd name="adj" fmla="val 10000"/>
          </a:avLst>
        </a:prstGeom>
        <a:gradFill rotWithShape="0">
          <a:gsLst>
            <a:gs pos="0">
              <a:schemeClr val="accent2">
                <a:hueOff val="3221806"/>
                <a:satOff val="-9246"/>
                <a:lumOff val="-14805"/>
                <a:alphaOff val="0"/>
                <a:satMod val="103000"/>
                <a:lumMod val="102000"/>
                <a:tint val="94000"/>
              </a:schemeClr>
            </a:gs>
            <a:gs pos="50000">
              <a:schemeClr val="accent2">
                <a:hueOff val="3221806"/>
                <a:satOff val="-9246"/>
                <a:lumOff val="-14805"/>
                <a:alphaOff val="0"/>
                <a:satMod val="110000"/>
                <a:lumMod val="100000"/>
                <a:shade val="100000"/>
              </a:schemeClr>
            </a:gs>
            <a:gs pos="100000">
              <a:schemeClr val="accent2">
                <a:hueOff val="3221806"/>
                <a:satOff val="-9246"/>
                <a:lumOff val="-1480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a:t>Equivalent User Pathways</a:t>
          </a:r>
        </a:p>
      </dsp:txBody>
      <dsp:txXfrm>
        <a:off x="4875498" y="54164"/>
        <a:ext cx="2185898" cy="1727224"/>
      </dsp:txXfrm>
    </dsp:sp>
    <dsp:sp modelId="{2BE3757C-CCCD-004D-A348-714063BD79BA}">
      <dsp:nvSpPr>
        <dsp:cNvPr id="0" name=""/>
        <dsp:cNvSpPr/>
      </dsp:nvSpPr>
      <dsp:spPr>
        <a:xfrm rot="19500000">
          <a:off x="6878203" y="2452207"/>
          <a:ext cx="1847793" cy="688011"/>
        </a:xfrm>
        <a:prstGeom prst="leftArrow">
          <a:avLst>
            <a:gd name="adj1" fmla="val 60000"/>
            <a:gd name="adj2" fmla="val 50000"/>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894032C-DE25-924C-A063-15D5B570D5E2}">
      <dsp:nvSpPr>
        <dsp:cNvPr id="0" name=""/>
        <dsp:cNvSpPr/>
      </dsp:nvSpPr>
      <dsp:spPr>
        <a:xfrm>
          <a:off x="7412227" y="1348939"/>
          <a:ext cx="2293370" cy="1834696"/>
        </a:xfrm>
        <a:prstGeom prst="roundRect">
          <a:avLst>
            <a:gd name="adj" fmla="val 10000"/>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a:t>Equivalent Achievement</a:t>
          </a:r>
        </a:p>
      </dsp:txBody>
      <dsp:txXfrm>
        <a:off x="7465963" y="1402675"/>
        <a:ext cx="2185898" cy="17272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002D6-4CDF-8040-842B-4495F13375B1}">
      <dsp:nvSpPr>
        <dsp:cNvPr id="0" name=""/>
        <dsp:cNvSpPr/>
      </dsp:nvSpPr>
      <dsp:spPr>
        <a:xfrm rot="21300000">
          <a:off x="24679" y="2112897"/>
          <a:ext cx="11950855" cy="1088120"/>
        </a:xfrm>
        <a:prstGeom prst="mathMinus">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8C9F76-57BD-894B-9B8D-04979DDC9389}">
      <dsp:nvSpPr>
        <dsp:cNvPr id="0" name=""/>
        <dsp:cNvSpPr/>
      </dsp:nvSpPr>
      <dsp:spPr>
        <a:xfrm>
          <a:off x="1440025" y="265695"/>
          <a:ext cx="3600064" cy="2125565"/>
        </a:xfrm>
        <a:prstGeom prst="downArrow">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AB0A1C-2330-7043-BDD0-1C7EA979A090}">
      <dsp:nvSpPr>
        <dsp:cNvPr id="0" name=""/>
        <dsp:cNvSpPr/>
      </dsp:nvSpPr>
      <dsp:spPr>
        <a:xfrm>
          <a:off x="6360113" y="0"/>
          <a:ext cx="3840068" cy="2231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marL="0" lvl="0" indent="0" algn="ctr" defTabSz="1466850" rtl="0">
            <a:lnSpc>
              <a:spcPct val="90000"/>
            </a:lnSpc>
            <a:spcBef>
              <a:spcPct val="0"/>
            </a:spcBef>
            <a:spcAft>
              <a:spcPct val="35000"/>
            </a:spcAft>
            <a:buNone/>
          </a:pPr>
          <a:r>
            <a:rPr lang="en-US" sz="3300" kern="1200" dirty="0"/>
            <a:t>From interacting with the healthcare system</a:t>
          </a:r>
        </a:p>
      </dsp:txBody>
      <dsp:txXfrm>
        <a:off x="6360113" y="0"/>
        <a:ext cx="3840068" cy="2231844"/>
      </dsp:txXfrm>
    </dsp:sp>
    <dsp:sp modelId="{B0D8C5CD-7F79-E24F-AC7C-20067BA64C0F}">
      <dsp:nvSpPr>
        <dsp:cNvPr id="0" name=""/>
        <dsp:cNvSpPr/>
      </dsp:nvSpPr>
      <dsp:spPr>
        <a:xfrm>
          <a:off x="6960124" y="2922653"/>
          <a:ext cx="3600064" cy="2125565"/>
        </a:xfrm>
        <a:prstGeom prst="upArrow">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A8E46C-9014-F541-A7FB-DB3D7730D51B}">
      <dsp:nvSpPr>
        <dsp:cNvPr id="0" name=""/>
        <dsp:cNvSpPr/>
      </dsp:nvSpPr>
      <dsp:spPr>
        <a:xfrm>
          <a:off x="1800032" y="3082070"/>
          <a:ext cx="3840068" cy="2231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marL="0" lvl="0" indent="0" algn="ctr" defTabSz="1466850" rtl="0">
            <a:lnSpc>
              <a:spcPct val="90000"/>
            </a:lnSpc>
            <a:spcBef>
              <a:spcPct val="0"/>
            </a:spcBef>
            <a:spcAft>
              <a:spcPct val="35000"/>
            </a:spcAft>
            <a:buNone/>
          </a:pPr>
          <a:r>
            <a:rPr lang="en-US" sz="3300" kern="1200" dirty="0"/>
            <a:t>From working within the healthcare system</a:t>
          </a:r>
        </a:p>
      </dsp:txBody>
      <dsp:txXfrm>
        <a:off x="1800032" y="3082070"/>
        <a:ext cx="3840068" cy="22318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0E00A-DCB8-0F44-81C3-59B7E349BF9B}">
      <dsp:nvSpPr>
        <dsp:cNvPr id="0" name=""/>
        <dsp:cNvSpPr/>
      </dsp:nvSpPr>
      <dsp:spPr>
        <a:xfrm>
          <a:off x="6005245" y="2462780"/>
          <a:ext cx="5150173" cy="357532"/>
        </a:xfrm>
        <a:custGeom>
          <a:avLst/>
          <a:gdLst/>
          <a:ahLst/>
          <a:cxnLst/>
          <a:rect l="0" t="0" r="0" b="0"/>
          <a:pathLst>
            <a:path>
              <a:moveTo>
                <a:pt x="0" y="0"/>
              </a:moveTo>
              <a:lnTo>
                <a:pt x="0" y="178766"/>
              </a:lnTo>
              <a:lnTo>
                <a:pt x="5150173" y="178766"/>
              </a:lnTo>
              <a:lnTo>
                <a:pt x="5150173"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45B6E5-75F2-B848-88D4-2BE0BF3BD225}">
      <dsp:nvSpPr>
        <dsp:cNvPr id="0" name=""/>
        <dsp:cNvSpPr/>
      </dsp:nvSpPr>
      <dsp:spPr>
        <a:xfrm>
          <a:off x="6005245" y="2462780"/>
          <a:ext cx="3090104" cy="357532"/>
        </a:xfrm>
        <a:custGeom>
          <a:avLst/>
          <a:gdLst/>
          <a:ahLst/>
          <a:cxnLst/>
          <a:rect l="0" t="0" r="0" b="0"/>
          <a:pathLst>
            <a:path>
              <a:moveTo>
                <a:pt x="0" y="0"/>
              </a:moveTo>
              <a:lnTo>
                <a:pt x="0" y="178766"/>
              </a:lnTo>
              <a:lnTo>
                <a:pt x="3090104" y="178766"/>
              </a:lnTo>
              <a:lnTo>
                <a:pt x="3090104"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9E65F9-A838-3C4E-93D4-133FDAD35651}">
      <dsp:nvSpPr>
        <dsp:cNvPr id="0" name=""/>
        <dsp:cNvSpPr/>
      </dsp:nvSpPr>
      <dsp:spPr>
        <a:xfrm>
          <a:off x="6005245" y="2462780"/>
          <a:ext cx="1030034" cy="357532"/>
        </a:xfrm>
        <a:custGeom>
          <a:avLst/>
          <a:gdLst/>
          <a:ahLst/>
          <a:cxnLst/>
          <a:rect l="0" t="0" r="0" b="0"/>
          <a:pathLst>
            <a:path>
              <a:moveTo>
                <a:pt x="0" y="0"/>
              </a:moveTo>
              <a:lnTo>
                <a:pt x="0" y="178766"/>
              </a:lnTo>
              <a:lnTo>
                <a:pt x="1030034" y="178766"/>
              </a:lnTo>
              <a:lnTo>
                <a:pt x="1030034"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5AB733-505A-DA41-A4BE-8911CB9D8235}">
      <dsp:nvSpPr>
        <dsp:cNvPr id="0" name=""/>
        <dsp:cNvSpPr/>
      </dsp:nvSpPr>
      <dsp:spPr>
        <a:xfrm>
          <a:off x="4975210" y="2462780"/>
          <a:ext cx="1030034" cy="357532"/>
        </a:xfrm>
        <a:custGeom>
          <a:avLst/>
          <a:gdLst/>
          <a:ahLst/>
          <a:cxnLst/>
          <a:rect l="0" t="0" r="0" b="0"/>
          <a:pathLst>
            <a:path>
              <a:moveTo>
                <a:pt x="1030034" y="0"/>
              </a:moveTo>
              <a:lnTo>
                <a:pt x="1030034" y="178766"/>
              </a:lnTo>
              <a:lnTo>
                <a:pt x="0" y="178766"/>
              </a:lnTo>
              <a:lnTo>
                <a:pt x="0"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62CF6F-6584-5249-A19F-199EA0DEFC59}">
      <dsp:nvSpPr>
        <dsp:cNvPr id="0" name=""/>
        <dsp:cNvSpPr/>
      </dsp:nvSpPr>
      <dsp:spPr>
        <a:xfrm>
          <a:off x="2915140" y="2462780"/>
          <a:ext cx="3090104" cy="357532"/>
        </a:xfrm>
        <a:custGeom>
          <a:avLst/>
          <a:gdLst/>
          <a:ahLst/>
          <a:cxnLst/>
          <a:rect l="0" t="0" r="0" b="0"/>
          <a:pathLst>
            <a:path>
              <a:moveTo>
                <a:pt x="3090104" y="0"/>
              </a:moveTo>
              <a:lnTo>
                <a:pt x="3090104" y="178766"/>
              </a:lnTo>
              <a:lnTo>
                <a:pt x="0" y="178766"/>
              </a:lnTo>
              <a:lnTo>
                <a:pt x="0"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188DFC-3E41-B446-BBBD-6A018582C530}">
      <dsp:nvSpPr>
        <dsp:cNvPr id="0" name=""/>
        <dsp:cNvSpPr/>
      </dsp:nvSpPr>
      <dsp:spPr>
        <a:xfrm>
          <a:off x="855071" y="2462780"/>
          <a:ext cx="5150173" cy="357532"/>
        </a:xfrm>
        <a:custGeom>
          <a:avLst/>
          <a:gdLst/>
          <a:ahLst/>
          <a:cxnLst/>
          <a:rect l="0" t="0" r="0" b="0"/>
          <a:pathLst>
            <a:path>
              <a:moveTo>
                <a:pt x="5150173" y="0"/>
              </a:moveTo>
              <a:lnTo>
                <a:pt x="5150173" y="178766"/>
              </a:lnTo>
              <a:lnTo>
                <a:pt x="0" y="178766"/>
              </a:lnTo>
              <a:lnTo>
                <a:pt x="0"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5422E5-4D97-1D45-953F-0ADF1C09ACEC}">
      <dsp:nvSpPr>
        <dsp:cNvPr id="0" name=""/>
        <dsp:cNvSpPr/>
      </dsp:nvSpPr>
      <dsp:spPr>
        <a:xfrm>
          <a:off x="5153976" y="1611511"/>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t>Interaction with Healthcare</a:t>
          </a:r>
        </a:p>
      </dsp:txBody>
      <dsp:txXfrm>
        <a:off x="5153976" y="1611511"/>
        <a:ext cx="1702536" cy="851268"/>
      </dsp:txXfrm>
    </dsp:sp>
    <dsp:sp modelId="{4937819E-E540-3C48-803E-0A19BF38E562}">
      <dsp:nvSpPr>
        <dsp:cNvPr id="0" name=""/>
        <dsp:cNvSpPr/>
      </dsp:nvSpPr>
      <dsp:spPr>
        <a:xfrm>
          <a:off x="3802"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Treat condition, not person</a:t>
          </a:r>
        </a:p>
      </dsp:txBody>
      <dsp:txXfrm>
        <a:off x="3802" y="2820312"/>
        <a:ext cx="1702536" cy="851268"/>
      </dsp:txXfrm>
    </dsp:sp>
    <dsp:sp modelId="{BD511447-D268-3847-BA07-7402DE037E07}">
      <dsp:nvSpPr>
        <dsp:cNvPr id="0" name=""/>
        <dsp:cNvSpPr/>
      </dsp:nvSpPr>
      <dsp:spPr>
        <a:xfrm>
          <a:off x="2063872"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Common cause</a:t>
          </a:r>
        </a:p>
      </dsp:txBody>
      <dsp:txXfrm>
        <a:off x="2063872" y="2820312"/>
        <a:ext cx="1702536" cy="851268"/>
      </dsp:txXfrm>
    </dsp:sp>
    <dsp:sp modelId="{624F34A9-783B-CC41-9725-0C70511CD9DB}">
      <dsp:nvSpPr>
        <dsp:cNvPr id="0" name=""/>
        <dsp:cNvSpPr/>
      </dsp:nvSpPr>
      <dsp:spPr>
        <a:xfrm>
          <a:off x="4123941"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t>"Watch and wait"</a:t>
          </a:r>
        </a:p>
      </dsp:txBody>
      <dsp:txXfrm>
        <a:off x="4123941" y="2820312"/>
        <a:ext cx="1702536" cy="851268"/>
      </dsp:txXfrm>
    </dsp:sp>
    <dsp:sp modelId="{202C637B-0932-F742-A432-2001BDF76931}">
      <dsp:nvSpPr>
        <dsp:cNvPr id="0" name=""/>
        <dsp:cNvSpPr/>
      </dsp:nvSpPr>
      <dsp:spPr>
        <a:xfrm>
          <a:off x="6184011"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t>"I can't do anything [more] for you"</a:t>
          </a:r>
        </a:p>
      </dsp:txBody>
      <dsp:txXfrm>
        <a:off x="6184011" y="2820312"/>
        <a:ext cx="1702536" cy="851268"/>
      </dsp:txXfrm>
    </dsp:sp>
    <dsp:sp modelId="{2AE582FE-B26D-FE40-A90D-7F58C8A931CE}">
      <dsp:nvSpPr>
        <dsp:cNvPr id="0" name=""/>
        <dsp:cNvSpPr/>
      </dsp:nvSpPr>
      <dsp:spPr>
        <a:xfrm>
          <a:off x="8244080"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t>Knowledge flows upward</a:t>
          </a:r>
        </a:p>
      </dsp:txBody>
      <dsp:txXfrm>
        <a:off x="8244080" y="2820312"/>
        <a:ext cx="1702536" cy="851268"/>
      </dsp:txXfrm>
    </dsp:sp>
    <dsp:sp modelId="{6AED00CF-D266-2249-B1DA-4723E1E30681}">
      <dsp:nvSpPr>
        <dsp:cNvPr id="0" name=""/>
        <dsp:cNvSpPr/>
      </dsp:nvSpPr>
      <dsp:spPr>
        <a:xfrm>
          <a:off x="10304150"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rtl="0">
            <a:lnSpc>
              <a:spcPct val="90000"/>
            </a:lnSpc>
            <a:spcBef>
              <a:spcPct val="0"/>
            </a:spcBef>
            <a:spcAft>
              <a:spcPct val="35000"/>
            </a:spcAft>
            <a:buNone/>
          </a:pPr>
          <a:r>
            <a:rPr lang="en-US" sz="1700" kern="1200" dirty="0"/>
            <a:t>"Accessible" accommodations</a:t>
          </a:r>
        </a:p>
      </dsp:txBody>
      <dsp:txXfrm>
        <a:off x="10304150" y="2820312"/>
        <a:ext cx="1702536" cy="85126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0E00A-DCB8-0F44-81C3-59B7E349BF9B}">
      <dsp:nvSpPr>
        <dsp:cNvPr id="0" name=""/>
        <dsp:cNvSpPr/>
      </dsp:nvSpPr>
      <dsp:spPr>
        <a:xfrm>
          <a:off x="6005245" y="2462780"/>
          <a:ext cx="5150173" cy="357532"/>
        </a:xfrm>
        <a:custGeom>
          <a:avLst/>
          <a:gdLst/>
          <a:ahLst/>
          <a:cxnLst/>
          <a:rect l="0" t="0" r="0" b="0"/>
          <a:pathLst>
            <a:path>
              <a:moveTo>
                <a:pt x="0" y="0"/>
              </a:moveTo>
              <a:lnTo>
                <a:pt x="0" y="178766"/>
              </a:lnTo>
              <a:lnTo>
                <a:pt x="5150173" y="178766"/>
              </a:lnTo>
              <a:lnTo>
                <a:pt x="5150173"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45B6E5-75F2-B848-88D4-2BE0BF3BD225}">
      <dsp:nvSpPr>
        <dsp:cNvPr id="0" name=""/>
        <dsp:cNvSpPr/>
      </dsp:nvSpPr>
      <dsp:spPr>
        <a:xfrm>
          <a:off x="6005245" y="2462780"/>
          <a:ext cx="3090104" cy="357532"/>
        </a:xfrm>
        <a:custGeom>
          <a:avLst/>
          <a:gdLst/>
          <a:ahLst/>
          <a:cxnLst/>
          <a:rect l="0" t="0" r="0" b="0"/>
          <a:pathLst>
            <a:path>
              <a:moveTo>
                <a:pt x="0" y="0"/>
              </a:moveTo>
              <a:lnTo>
                <a:pt x="0" y="178766"/>
              </a:lnTo>
              <a:lnTo>
                <a:pt x="3090104" y="178766"/>
              </a:lnTo>
              <a:lnTo>
                <a:pt x="3090104"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9E65F9-A838-3C4E-93D4-133FDAD35651}">
      <dsp:nvSpPr>
        <dsp:cNvPr id="0" name=""/>
        <dsp:cNvSpPr/>
      </dsp:nvSpPr>
      <dsp:spPr>
        <a:xfrm>
          <a:off x="6005245" y="2462780"/>
          <a:ext cx="1030034" cy="357532"/>
        </a:xfrm>
        <a:custGeom>
          <a:avLst/>
          <a:gdLst/>
          <a:ahLst/>
          <a:cxnLst/>
          <a:rect l="0" t="0" r="0" b="0"/>
          <a:pathLst>
            <a:path>
              <a:moveTo>
                <a:pt x="0" y="0"/>
              </a:moveTo>
              <a:lnTo>
                <a:pt x="0" y="178766"/>
              </a:lnTo>
              <a:lnTo>
                <a:pt x="1030034" y="178766"/>
              </a:lnTo>
              <a:lnTo>
                <a:pt x="1030034"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5AB733-505A-DA41-A4BE-8911CB9D8235}">
      <dsp:nvSpPr>
        <dsp:cNvPr id="0" name=""/>
        <dsp:cNvSpPr/>
      </dsp:nvSpPr>
      <dsp:spPr>
        <a:xfrm>
          <a:off x="4975210" y="2462780"/>
          <a:ext cx="1030034" cy="357532"/>
        </a:xfrm>
        <a:custGeom>
          <a:avLst/>
          <a:gdLst/>
          <a:ahLst/>
          <a:cxnLst/>
          <a:rect l="0" t="0" r="0" b="0"/>
          <a:pathLst>
            <a:path>
              <a:moveTo>
                <a:pt x="1030034" y="0"/>
              </a:moveTo>
              <a:lnTo>
                <a:pt x="1030034" y="178766"/>
              </a:lnTo>
              <a:lnTo>
                <a:pt x="0" y="178766"/>
              </a:lnTo>
              <a:lnTo>
                <a:pt x="0"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62CF6F-6584-5249-A19F-199EA0DEFC59}">
      <dsp:nvSpPr>
        <dsp:cNvPr id="0" name=""/>
        <dsp:cNvSpPr/>
      </dsp:nvSpPr>
      <dsp:spPr>
        <a:xfrm>
          <a:off x="2915140" y="2462780"/>
          <a:ext cx="3090104" cy="357532"/>
        </a:xfrm>
        <a:custGeom>
          <a:avLst/>
          <a:gdLst/>
          <a:ahLst/>
          <a:cxnLst/>
          <a:rect l="0" t="0" r="0" b="0"/>
          <a:pathLst>
            <a:path>
              <a:moveTo>
                <a:pt x="3090104" y="0"/>
              </a:moveTo>
              <a:lnTo>
                <a:pt x="3090104" y="178766"/>
              </a:lnTo>
              <a:lnTo>
                <a:pt x="0" y="178766"/>
              </a:lnTo>
              <a:lnTo>
                <a:pt x="0"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188DFC-3E41-B446-BBBD-6A018582C530}">
      <dsp:nvSpPr>
        <dsp:cNvPr id="0" name=""/>
        <dsp:cNvSpPr/>
      </dsp:nvSpPr>
      <dsp:spPr>
        <a:xfrm>
          <a:off x="855071" y="2462780"/>
          <a:ext cx="5150173" cy="357532"/>
        </a:xfrm>
        <a:custGeom>
          <a:avLst/>
          <a:gdLst/>
          <a:ahLst/>
          <a:cxnLst/>
          <a:rect l="0" t="0" r="0" b="0"/>
          <a:pathLst>
            <a:path>
              <a:moveTo>
                <a:pt x="5150173" y="0"/>
              </a:moveTo>
              <a:lnTo>
                <a:pt x="5150173" y="178766"/>
              </a:lnTo>
              <a:lnTo>
                <a:pt x="0" y="178766"/>
              </a:lnTo>
              <a:lnTo>
                <a:pt x="0" y="357532"/>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5422E5-4D97-1D45-953F-0ADF1C09ACEC}">
      <dsp:nvSpPr>
        <dsp:cNvPr id="0" name=""/>
        <dsp:cNvSpPr/>
      </dsp:nvSpPr>
      <dsp:spPr>
        <a:xfrm>
          <a:off x="5153976" y="1611511"/>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rtl="0">
            <a:lnSpc>
              <a:spcPct val="90000"/>
            </a:lnSpc>
            <a:spcBef>
              <a:spcPct val="0"/>
            </a:spcBef>
            <a:spcAft>
              <a:spcPct val="35000"/>
            </a:spcAft>
            <a:buNone/>
          </a:pPr>
          <a:r>
            <a:rPr lang="en-US" sz="1900" kern="1200" dirty="0"/>
            <a:t>Working within Healthcare</a:t>
          </a:r>
        </a:p>
      </dsp:txBody>
      <dsp:txXfrm>
        <a:off x="5153976" y="1611511"/>
        <a:ext cx="1702536" cy="851268"/>
      </dsp:txXfrm>
    </dsp:sp>
    <dsp:sp modelId="{4937819E-E540-3C48-803E-0A19BF38E562}">
      <dsp:nvSpPr>
        <dsp:cNvPr id="0" name=""/>
        <dsp:cNvSpPr/>
      </dsp:nvSpPr>
      <dsp:spPr>
        <a:xfrm>
          <a:off x="3802"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Pyramid</a:t>
          </a:r>
        </a:p>
      </dsp:txBody>
      <dsp:txXfrm>
        <a:off x="3802" y="2820312"/>
        <a:ext cx="1702536" cy="851268"/>
      </dsp:txXfrm>
    </dsp:sp>
    <dsp:sp modelId="{BD511447-D268-3847-BA07-7402DE037E07}">
      <dsp:nvSpPr>
        <dsp:cNvPr id="0" name=""/>
        <dsp:cNvSpPr/>
      </dsp:nvSpPr>
      <dsp:spPr>
        <a:xfrm>
          <a:off x="2063872"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Professional experience rules</a:t>
          </a:r>
        </a:p>
      </dsp:txBody>
      <dsp:txXfrm>
        <a:off x="2063872" y="2820312"/>
        <a:ext cx="1702536" cy="851268"/>
      </dsp:txXfrm>
    </dsp:sp>
    <dsp:sp modelId="{624F34A9-783B-CC41-9725-0C70511CD9DB}">
      <dsp:nvSpPr>
        <dsp:cNvPr id="0" name=""/>
        <dsp:cNvSpPr/>
      </dsp:nvSpPr>
      <dsp:spPr>
        <a:xfrm>
          <a:off x="4123941"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rtl="0">
            <a:lnSpc>
              <a:spcPct val="90000"/>
            </a:lnSpc>
            <a:spcBef>
              <a:spcPct val="0"/>
            </a:spcBef>
            <a:spcAft>
              <a:spcPct val="35000"/>
            </a:spcAft>
            <a:buNone/>
          </a:pPr>
          <a:r>
            <a:rPr lang="en-US" sz="1900" kern="1200" dirty="0"/>
            <a:t>”Myth of perfection"</a:t>
          </a:r>
        </a:p>
      </dsp:txBody>
      <dsp:txXfrm>
        <a:off x="4123941" y="2820312"/>
        <a:ext cx="1702536" cy="851268"/>
      </dsp:txXfrm>
    </dsp:sp>
    <dsp:sp modelId="{202C637B-0932-F742-A432-2001BDF76931}">
      <dsp:nvSpPr>
        <dsp:cNvPr id="0" name=""/>
        <dsp:cNvSpPr/>
      </dsp:nvSpPr>
      <dsp:spPr>
        <a:xfrm>
          <a:off x="6184011"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rtl="0">
            <a:lnSpc>
              <a:spcPct val="90000"/>
            </a:lnSpc>
            <a:spcBef>
              <a:spcPct val="0"/>
            </a:spcBef>
            <a:spcAft>
              <a:spcPct val="35000"/>
            </a:spcAft>
            <a:buNone/>
          </a:pPr>
          <a:r>
            <a:rPr lang="en-US" sz="1900" kern="1200" dirty="0"/>
            <a:t>Experts solve things</a:t>
          </a:r>
        </a:p>
      </dsp:txBody>
      <dsp:txXfrm>
        <a:off x="6184011" y="2820312"/>
        <a:ext cx="1702536" cy="851268"/>
      </dsp:txXfrm>
    </dsp:sp>
    <dsp:sp modelId="{2AE582FE-B26D-FE40-A90D-7F58C8A931CE}">
      <dsp:nvSpPr>
        <dsp:cNvPr id="0" name=""/>
        <dsp:cNvSpPr/>
      </dsp:nvSpPr>
      <dsp:spPr>
        <a:xfrm>
          <a:off x="8244080"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rtl="0">
            <a:lnSpc>
              <a:spcPct val="90000"/>
            </a:lnSpc>
            <a:spcBef>
              <a:spcPct val="0"/>
            </a:spcBef>
            <a:spcAft>
              <a:spcPct val="35000"/>
            </a:spcAft>
            <a:buNone/>
          </a:pPr>
          <a:r>
            <a:rPr lang="en-US" sz="1900" kern="1200" dirty="0"/>
            <a:t>Patients not partners</a:t>
          </a:r>
        </a:p>
      </dsp:txBody>
      <dsp:txXfrm>
        <a:off x="8244080" y="2820312"/>
        <a:ext cx="1702536" cy="851268"/>
      </dsp:txXfrm>
    </dsp:sp>
    <dsp:sp modelId="{6AED00CF-D266-2249-B1DA-4723E1E30681}">
      <dsp:nvSpPr>
        <dsp:cNvPr id="0" name=""/>
        <dsp:cNvSpPr/>
      </dsp:nvSpPr>
      <dsp:spPr>
        <a:xfrm>
          <a:off x="10304150" y="2820312"/>
          <a:ext cx="1702536" cy="8512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rtl="0">
            <a:lnSpc>
              <a:spcPct val="90000"/>
            </a:lnSpc>
            <a:spcBef>
              <a:spcPct val="0"/>
            </a:spcBef>
            <a:spcAft>
              <a:spcPct val="35000"/>
            </a:spcAft>
            <a:buNone/>
          </a:pPr>
          <a:r>
            <a:rPr lang="en-US" sz="1900" kern="1200" dirty="0"/>
            <a:t>”Engagement is new”</a:t>
          </a:r>
        </a:p>
      </dsp:txBody>
      <dsp:txXfrm>
        <a:off x="10304150" y="2820312"/>
        <a:ext cx="1702536" cy="85126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43715-1B9F-B54F-9530-E125D4C71F9C}">
      <dsp:nvSpPr>
        <dsp:cNvPr id="0" name=""/>
        <dsp:cNvSpPr/>
      </dsp:nvSpPr>
      <dsp:spPr>
        <a:xfrm>
          <a:off x="788669" y="0"/>
          <a:ext cx="8938260" cy="4351338"/>
        </a:xfrm>
        <a:prstGeom prst="rightArrow">
          <a:avLst/>
        </a:prstGeom>
        <a:gradFill rotWithShape="0">
          <a:gsLst>
            <a:gs pos="0">
              <a:schemeClr val="accent3">
                <a:tint val="40000"/>
                <a:hueOff val="0"/>
                <a:satOff val="0"/>
                <a:lumOff val="0"/>
                <a:alphaOff val="0"/>
                <a:satMod val="103000"/>
                <a:lumMod val="102000"/>
                <a:tint val="94000"/>
              </a:schemeClr>
            </a:gs>
            <a:gs pos="50000">
              <a:schemeClr val="accent3">
                <a:tint val="40000"/>
                <a:hueOff val="0"/>
                <a:satOff val="0"/>
                <a:lumOff val="0"/>
                <a:alphaOff val="0"/>
                <a:satMod val="110000"/>
                <a:lumMod val="100000"/>
                <a:shade val="100000"/>
              </a:schemeClr>
            </a:gs>
            <a:gs pos="100000">
              <a:schemeClr val="accent3">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44796A76-855C-AE4F-BDBC-B3792F71D590}">
      <dsp:nvSpPr>
        <dsp:cNvPr id="0" name=""/>
        <dsp:cNvSpPr/>
      </dsp:nvSpPr>
      <dsp:spPr>
        <a:xfrm>
          <a:off x="2888" y="1305401"/>
          <a:ext cx="1681571" cy="174053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1700s-1800s: Affliction</a:t>
          </a:r>
        </a:p>
      </dsp:txBody>
      <dsp:txXfrm>
        <a:off x="84976" y="1387489"/>
        <a:ext cx="1517395" cy="1576359"/>
      </dsp:txXfrm>
    </dsp:sp>
    <dsp:sp modelId="{7C774EF3-3EC8-BC4E-8DA7-B9EAA310B37A}">
      <dsp:nvSpPr>
        <dsp:cNvPr id="0" name=""/>
        <dsp:cNvSpPr/>
      </dsp:nvSpPr>
      <dsp:spPr>
        <a:xfrm>
          <a:off x="1768538" y="1305401"/>
          <a:ext cx="1681571" cy="1740535"/>
        </a:xfrm>
        <a:prstGeom prst="roundRect">
          <a:avLst/>
        </a:prstGeom>
        <a:gradFill rotWithShape="0">
          <a:gsLst>
            <a:gs pos="0">
              <a:schemeClr val="accent3">
                <a:hueOff val="823433"/>
                <a:satOff val="4942"/>
                <a:lumOff val="3765"/>
                <a:alphaOff val="0"/>
                <a:satMod val="103000"/>
                <a:lumMod val="102000"/>
                <a:tint val="94000"/>
              </a:schemeClr>
            </a:gs>
            <a:gs pos="50000">
              <a:schemeClr val="accent3">
                <a:hueOff val="823433"/>
                <a:satOff val="4942"/>
                <a:lumOff val="3765"/>
                <a:alphaOff val="0"/>
                <a:satMod val="110000"/>
                <a:lumMod val="100000"/>
                <a:shade val="100000"/>
              </a:schemeClr>
            </a:gs>
            <a:gs pos="100000">
              <a:schemeClr val="accent3">
                <a:hueOff val="823433"/>
                <a:satOff val="4942"/>
                <a:lumOff val="3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1800s-1900s: Handicap</a:t>
          </a:r>
        </a:p>
      </dsp:txBody>
      <dsp:txXfrm>
        <a:off x="1850626" y="1387489"/>
        <a:ext cx="1517395" cy="1576359"/>
      </dsp:txXfrm>
    </dsp:sp>
    <dsp:sp modelId="{25CAD75B-1C61-2D4D-AB55-BEFDB91E9D65}">
      <dsp:nvSpPr>
        <dsp:cNvPr id="0" name=""/>
        <dsp:cNvSpPr/>
      </dsp:nvSpPr>
      <dsp:spPr>
        <a:xfrm>
          <a:off x="3534188" y="1305401"/>
          <a:ext cx="1681571" cy="1740535"/>
        </a:xfrm>
        <a:prstGeom prst="roundRect">
          <a:avLst/>
        </a:prstGeom>
        <a:gradFill rotWithShape="0">
          <a:gsLst>
            <a:gs pos="0">
              <a:schemeClr val="accent3">
                <a:hueOff val="1646865"/>
                <a:satOff val="9885"/>
                <a:lumOff val="7530"/>
                <a:alphaOff val="0"/>
                <a:satMod val="103000"/>
                <a:lumMod val="102000"/>
                <a:tint val="94000"/>
              </a:schemeClr>
            </a:gs>
            <a:gs pos="50000">
              <a:schemeClr val="accent3">
                <a:hueOff val="1646865"/>
                <a:satOff val="9885"/>
                <a:lumOff val="7530"/>
                <a:alphaOff val="0"/>
                <a:satMod val="110000"/>
                <a:lumMod val="100000"/>
                <a:shade val="100000"/>
              </a:schemeClr>
            </a:gs>
            <a:gs pos="100000">
              <a:schemeClr val="accent3">
                <a:hueOff val="1646865"/>
                <a:satOff val="9885"/>
                <a:lumOff val="753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1900s-2000s: Disability</a:t>
          </a:r>
        </a:p>
      </dsp:txBody>
      <dsp:txXfrm>
        <a:off x="3616276" y="1387489"/>
        <a:ext cx="1517395" cy="1576359"/>
      </dsp:txXfrm>
    </dsp:sp>
    <dsp:sp modelId="{3C46702A-C337-BD40-8C38-11C3D041EF48}">
      <dsp:nvSpPr>
        <dsp:cNvPr id="0" name=""/>
        <dsp:cNvSpPr/>
      </dsp:nvSpPr>
      <dsp:spPr>
        <a:xfrm>
          <a:off x="5299839" y="1305401"/>
          <a:ext cx="1681571" cy="1740535"/>
        </a:xfrm>
        <a:prstGeom prst="roundRect">
          <a:avLst/>
        </a:prstGeom>
        <a:gradFill rotWithShape="0">
          <a:gsLst>
            <a:gs pos="0">
              <a:schemeClr val="accent3">
                <a:hueOff val="2470298"/>
                <a:satOff val="14827"/>
                <a:lumOff val="11295"/>
                <a:alphaOff val="0"/>
                <a:satMod val="103000"/>
                <a:lumMod val="102000"/>
                <a:tint val="94000"/>
              </a:schemeClr>
            </a:gs>
            <a:gs pos="50000">
              <a:schemeClr val="accent3">
                <a:hueOff val="2470298"/>
                <a:satOff val="14827"/>
                <a:lumOff val="11295"/>
                <a:alphaOff val="0"/>
                <a:satMod val="110000"/>
                <a:lumMod val="100000"/>
                <a:shade val="100000"/>
              </a:schemeClr>
            </a:gs>
            <a:gs pos="100000">
              <a:schemeClr val="accent3">
                <a:hueOff val="2470298"/>
                <a:satOff val="14827"/>
                <a:lumOff val="1129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1900s: Special needs</a:t>
          </a:r>
        </a:p>
      </dsp:txBody>
      <dsp:txXfrm>
        <a:off x="5381927" y="1387489"/>
        <a:ext cx="1517395" cy="1576359"/>
      </dsp:txXfrm>
    </dsp:sp>
    <dsp:sp modelId="{1AEDC84B-EAAE-A048-A519-CEC53EFCD184}">
      <dsp:nvSpPr>
        <dsp:cNvPr id="0" name=""/>
        <dsp:cNvSpPr/>
      </dsp:nvSpPr>
      <dsp:spPr>
        <a:xfrm>
          <a:off x="7065489" y="1305401"/>
          <a:ext cx="1681571" cy="1740535"/>
        </a:xfrm>
        <a:prstGeom prst="roundRect">
          <a:avLst/>
        </a:prstGeom>
        <a:gradFill rotWithShape="0">
          <a:gsLst>
            <a:gs pos="0">
              <a:schemeClr val="accent3">
                <a:hueOff val="3293730"/>
                <a:satOff val="19770"/>
                <a:lumOff val="15060"/>
                <a:alphaOff val="0"/>
                <a:satMod val="103000"/>
                <a:lumMod val="102000"/>
                <a:tint val="94000"/>
              </a:schemeClr>
            </a:gs>
            <a:gs pos="50000">
              <a:schemeClr val="accent3">
                <a:hueOff val="3293730"/>
                <a:satOff val="19770"/>
                <a:lumOff val="15060"/>
                <a:alphaOff val="0"/>
                <a:satMod val="110000"/>
                <a:lumMod val="100000"/>
                <a:shade val="100000"/>
              </a:schemeClr>
            </a:gs>
            <a:gs pos="100000">
              <a:schemeClr val="accent3">
                <a:hueOff val="3293730"/>
                <a:satOff val="19770"/>
                <a:lumOff val="1506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1900s: Different Ability</a:t>
          </a:r>
        </a:p>
      </dsp:txBody>
      <dsp:txXfrm>
        <a:off x="7147577" y="1387489"/>
        <a:ext cx="1517395" cy="1576359"/>
      </dsp:txXfrm>
    </dsp:sp>
    <dsp:sp modelId="{6DBFF4CB-01EE-FF4A-AF45-A04DBA9BACC6}">
      <dsp:nvSpPr>
        <dsp:cNvPr id="0" name=""/>
        <dsp:cNvSpPr/>
      </dsp:nvSpPr>
      <dsp:spPr>
        <a:xfrm>
          <a:off x="8831140" y="1305401"/>
          <a:ext cx="1681571" cy="1740535"/>
        </a:xfrm>
        <a:prstGeom prst="roundRect">
          <a:avLst/>
        </a:prstGeom>
        <a:gradFill rotWithShape="0">
          <a:gsLst>
            <a:gs pos="0">
              <a:schemeClr val="accent3">
                <a:hueOff val="4117163"/>
                <a:satOff val="24712"/>
                <a:lumOff val="18825"/>
                <a:alphaOff val="0"/>
                <a:satMod val="103000"/>
                <a:lumMod val="102000"/>
                <a:tint val="94000"/>
              </a:schemeClr>
            </a:gs>
            <a:gs pos="50000">
              <a:schemeClr val="accent3">
                <a:hueOff val="4117163"/>
                <a:satOff val="24712"/>
                <a:lumOff val="18825"/>
                <a:alphaOff val="0"/>
                <a:satMod val="110000"/>
                <a:lumMod val="100000"/>
                <a:shade val="100000"/>
              </a:schemeClr>
            </a:gs>
            <a:gs pos="100000">
              <a:schemeClr val="accent3">
                <a:hueOff val="4117163"/>
                <a:satOff val="24712"/>
                <a:lumOff val="1882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Future: Human Phenotype Variation</a:t>
          </a:r>
        </a:p>
      </dsp:txBody>
      <dsp:txXfrm>
        <a:off x="8913228" y="1387489"/>
        <a:ext cx="1517395" cy="157635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63A66D-6503-4245-92F2-10C97D9EBFB7}">
      <dsp:nvSpPr>
        <dsp:cNvPr id="0" name=""/>
        <dsp:cNvSpPr/>
      </dsp:nvSpPr>
      <dsp:spPr>
        <a:xfrm rot="21300000">
          <a:off x="265199" y="1738873"/>
          <a:ext cx="9985200" cy="873591"/>
        </a:xfrm>
        <a:prstGeom prst="mathMinus">
          <a:avLst/>
        </a:prstGeom>
        <a:solidFill>
          <a:schemeClr val="accent1">
            <a:tint val="6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71807383-AEC3-914B-8971-6FD9E24250D0}">
      <dsp:nvSpPr>
        <dsp:cNvPr id="0" name=""/>
        <dsp:cNvSpPr/>
      </dsp:nvSpPr>
      <dsp:spPr>
        <a:xfrm>
          <a:off x="1261872" y="217566"/>
          <a:ext cx="3154680" cy="1740535"/>
        </a:xfrm>
        <a:prstGeom prst="downArrow">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79CB9D3-AD2F-324B-A537-F25AE76E1A4F}">
      <dsp:nvSpPr>
        <dsp:cNvPr id="0" name=""/>
        <dsp:cNvSpPr/>
      </dsp:nvSpPr>
      <dsp:spPr>
        <a:xfrm>
          <a:off x="5573268" y="0"/>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256" tIns="270256" rIns="270256" bIns="270256" numCol="1" spcCol="1270" anchor="ctr" anchorCtr="0">
          <a:noAutofit/>
        </a:bodyPr>
        <a:lstStyle/>
        <a:p>
          <a:pPr marL="0" lvl="0" indent="0" algn="ctr" defTabSz="1689100" rtl="0">
            <a:lnSpc>
              <a:spcPct val="90000"/>
            </a:lnSpc>
            <a:spcBef>
              <a:spcPct val="0"/>
            </a:spcBef>
            <a:spcAft>
              <a:spcPct val="35000"/>
            </a:spcAft>
            <a:buNone/>
          </a:pPr>
          <a:r>
            <a:rPr lang="en-US" sz="3800" kern="1200" dirty="0"/>
            <a:t>Health Outcome</a:t>
          </a:r>
        </a:p>
      </dsp:txBody>
      <dsp:txXfrm>
        <a:off x="5573268" y="0"/>
        <a:ext cx="3364992" cy="1827561"/>
      </dsp:txXfrm>
    </dsp:sp>
    <dsp:sp modelId="{D5D0953A-15A8-B24A-B176-A094ED037EC5}">
      <dsp:nvSpPr>
        <dsp:cNvPr id="0" name=""/>
        <dsp:cNvSpPr/>
      </dsp:nvSpPr>
      <dsp:spPr>
        <a:xfrm>
          <a:off x="6099048" y="2393235"/>
          <a:ext cx="3154680" cy="1740535"/>
        </a:xfrm>
        <a:prstGeom prst="upArrow">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7D0EDCE-F6AB-D940-9DAC-A7EF10118A27}">
      <dsp:nvSpPr>
        <dsp:cNvPr id="0" name=""/>
        <dsp:cNvSpPr/>
      </dsp:nvSpPr>
      <dsp:spPr>
        <a:xfrm>
          <a:off x="1577340" y="2523776"/>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256" tIns="270256" rIns="270256" bIns="270256" numCol="1" spcCol="1270" anchor="ctr" anchorCtr="0">
          <a:noAutofit/>
        </a:bodyPr>
        <a:lstStyle/>
        <a:p>
          <a:pPr marL="0" lvl="0" indent="0" algn="ctr" defTabSz="1689100" rtl="0">
            <a:lnSpc>
              <a:spcPct val="90000"/>
            </a:lnSpc>
            <a:spcBef>
              <a:spcPct val="0"/>
            </a:spcBef>
            <a:spcAft>
              <a:spcPct val="35000"/>
            </a:spcAft>
            <a:buNone/>
          </a:pPr>
          <a:r>
            <a:rPr lang="en-US" sz="3800" kern="1200" dirty="0"/>
            <a:t>Demographic Identity</a:t>
          </a:r>
        </a:p>
      </dsp:txBody>
      <dsp:txXfrm>
        <a:off x="1577340" y="2523776"/>
        <a:ext cx="3364992" cy="182756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42A16-E15F-134D-BEF1-F976FEC39CA2}">
      <dsp:nvSpPr>
        <dsp:cNvPr id="0" name=""/>
        <dsp:cNvSpPr/>
      </dsp:nvSpPr>
      <dsp:spPr>
        <a:xfrm>
          <a:off x="2755780" y="0"/>
          <a:ext cx="4351338" cy="4351338"/>
        </a:xfrm>
        <a:prstGeom prst="triangle">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583696-E2D2-D447-B42E-017BF7F27AFD}">
      <dsp:nvSpPr>
        <dsp:cNvPr id="0" name=""/>
        <dsp:cNvSpPr/>
      </dsp:nvSpPr>
      <dsp:spPr>
        <a:xfrm>
          <a:off x="4931449" y="435558"/>
          <a:ext cx="2828369" cy="618705"/>
        </a:xfrm>
        <a:prstGeom prst="roundRect">
          <a:avLst/>
        </a:prstGeom>
        <a:solidFill>
          <a:schemeClr val="lt1">
            <a:alpha val="90000"/>
            <a:hueOff val="0"/>
            <a:satOff val="0"/>
            <a:lumOff val="0"/>
            <a:alphaOff val="0"/>
          </a:schemeClr>
        </a:solidFill>
        <a:ln w="1905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Physician/Scientist</a:t>
          </a:r>
        </a:p>
      </dsp:txBody>
      <dsp:txXfrm>
        <a:off x="4961652" y="465761"/>
        <a:ext cx="2767963" cy="558299"/>
      </dsp:txXfrm>
    </dsp:sp>
    <dsp:sp modelId="{25AEA238-C5E3-E146-88E3-E09AD9DD4D05}">
      <dsp:nvSpPr>
        <dsp:cNvPr id="0" name=""/>
        <dsp:cNvSpPr/>
      </dsp:nvSpPr>
      <dsp:spPr>
        <a:xfrm>
          <a:off x="4931449" y="1131602"/>
          <a:ext cx="2828369" cy="618705"/>
        </a:xfrm>
        <a:prstGeom prst="roundRect">
          <a:avLst/>
        </a:prstGeom>
        <a:solidFill>
          <a:schemeClr val="lt1">
            <a:alpha val="90000"/>
            <a:hueOff val="0"/>
            <a:satOff val="0"/>
            <a:lumOff val="0"/>
            <a:alphaOff val="0"/>
          </a:schemeClr>
        </a:solidFill>
        <a:ln w="19050" cap="flat" cmpd="sng" algn="ctr">
          <a:solidFill>
            <a:schemeClr val="accent1">
              <a:shade val="50000"/>
              <a:hueOff val="235859"/>
              <a:satOff val="-24791"/>
              <a:lumOff val="213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Clinical Staff</a:t>
          </a:r>
        </a:p>
      </dsp:txBody>
      <dsp:txXfrm>
        <a:off x="4961652" y="1161805"/>
        <a:ext cx="2767963" cy="558299"/>
      </dsp:txXfrm>
    </dsp:sp>
    <dsp:sp modelId="{B0F59B92-C3E2-F44D-B5DE-68F53899620D}">
      <dsp:nvSpPr>
        <dsp:cNvPr id="0" name=""/>
        <dsp:cNvSpPr/>
      </dsp:nvSpPr>
      <dsp:spPr>
        <a:xfrm>
          <a:off x="4931449" y="1827646"/>
          <a:ext cx="2828369" cy="618705"/>
        </a:xfrm>
        <a:prstGeom prst="roundRect">
          <a:avLst/>
        </a:prstGeom>
        <a:solidFill>
          <a:schemeClr val="lt1">
            <a:alpha val="90000"/>
            <a:hueOff val="0"/>
            <a:satOff val="0"/>
            <a:lumOff val="0"/>
            <a:alphaOff val="0"/>
          </a:schemeClr>
        </a:solidFill>
        <a:ln w="19050" cap="flat" cmpd="sng" algn="ctr">
          <a:solidFill>
            <a:schemeClr val="accent1">
              <a:shade val="50000"/>
              <a:hueOff val="471718"/>
              <a:satOff val="-49582"/>
              <a:lumOff val="427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Lab Staff</a:t>
          </a:r>
        </a:p>
      </dsp:txBody>
      <dsp:txXfrm>
        <a:off x="4961652" y="1857849"/>
        <a:ext cx="2767963" cy="558299"/>
      </dsp:txXfrm>
    </dsp:sp>
    <dsp:sp modelId="{8AFEBFE7-DC99-914F-ABCE-4396E11763AC}">
      <dsp:nvSpPr>
        <dsp:cNvPr id="0" name=""/>
        <dsp:cNvSpPr/>
      </dsp:nvSpPr>
      <dsp:spPr>
        <a:xfrm>
          <a:off x="4931449" y="2523691"/>
          <a:ext cx="2828369" cy="618705"/>
        </a:xfrm>
        <a:prstGeom prst="roundRect">
          <a:avLst/>
        </a:prstGeom>
        <a:solidFill>
          <a:schemeClr val="lt1">
            <a:alpha val="90000"/>
            <a:hueOff val="0"/>
            <a:satOff val="0"/>
            <a:lumOff val="0"/>
            <a:alphaOff val="0"/>
          </a:schemeClr>
        </a:solidFill>
        <a:ln w="19050" cap="flat" cmpd="sng" algn="ctr">
          <a:solidFill>
            <a:schemeClr val="accent1">
              <a:shade val="50000"/>
              <a:hueOff val="471718"/>
              <a:satOff val="-49582"/>
              <a:lumOff val="427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Admin Staff</a:t>
          </a:r>
        </a:p>
      </dsp:txBody>
      <dsp:txXfrm>
        <a:off x="4961652" y="2553894"/>
        <a:ext cx="2767963" cy="558299"/>
      </dsp:txXfrm>
    </dsp:sp>
    <dsp:sp modelId="{351611A3-3422-774D-882D-62ADD91AF786}">
      <dsp:nvSpPr>
        <dsp:cNvPr id="0" name=""/>
        <dsp:cNvSpPr/>
      </dsp:nvSpPr>
      <dsp:spPr>
        <a:xfrm>
          <a:off x="4931449" y="3219735"/>
          <a:ext cx="2828369" cy="618705"/>
        </a:xfrm>
        <a:prstGeom prst="roundRect">
          <a:avLst/>
        </a:prstGeom>
        <a:solidFill>
          <a:schemeClr val="lt1">
            <a:alpha val="90000"/>
            <a:hueOff val="0"/>
            <a:satOff val="0"/>
            <a:lumOff val="0"/>
            <a:alphaOff val="0"/>
          </a:schemeClr>
        </a:solidFill>
        <a:ln w="19050" cap="flat" cmpd="sng" algn="ctr">
          <a:solidFill>
            <a:schemeClr val="accent1">
              <a:shade val="50000"/>
              <a:hueOff val="235859"/>
              <a:satOff val="-24791"/>
              <a:lumOff val="213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t>Patient &amp; Caregiver</a:t>
          </a:r>
        </a:p>
      </dsp:txBody>
      <dsp:txXfrm>
        <a:off x="4961652" y="3249938"/>
        <a:ext cx="2767963" cy="55829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42A16-E15F-134D-BEF1-F976FEC39CA2}">
      <dsp:nvSpPr>
        <dsp:cNvPr id="0" name=""/>
        <dsp:cNvSpPr/>
      </dsp:nvSpPr>
      <dsp:spPr>
        <a:xfrm>
          <a:off x="460255" y="0"/>
          <a:ext cx="3684588" cy="3684588"/>
        </a:xfrm>
        <a:prstGeom prst="triangle">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583696-E2D2-D447-B42E-017BF7F27AFD}">
      <dsp:nvSpPr>
        <dsp:cNvPr id="0" name=""/>
        <dsp:cNvSpPr/>
      </dsp:nvSpPr>
      <dsp:spPr>
        <a:xfrm>
          <a:off x="2302549" y="368818"/>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PI</a:t>
          </a:r>
          <a:endParaRPr lang="en-US" sz="2100" kern="1200" dirty="0"/>
        </a:p>
      </dsp:txBody>
      <dsp:txXfrm>
        <a:off x="2328124" y="394393"/>
        <a:ext cx="2343832" cy="472752"/>
      </dsp:txXfrm>
    </dsp:sp>
    <dsp:sp modelId="{25AEA238-C5E3-E146-88E3-E09AD9DD4D05}">
      <dsp:nvSpPr>
        <dsp:cNvPr id="0" name=""/>
        <dsp:cNvSpPr/>
      </dsp:nvSpPr>
      <dsp:spPr>
        <a:xfrm>
          <a:off x="2302549" y="958208"/>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235859"/>
              <a:satOff val="-24791"/>
              <a:lumOff val="213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Postdoc</a:t>
          </a:r>
        </a:p>
      </dsp:txBody>
      <dsp:txXfrm>
        <a:off x="2328124" y="983783"/>
        <a:ext cx="2343832" cy="472752"/>
      </dsp:txXfrm>
    </dsp:sp>
    <dsp:sp modelId="{B0F59B92-C3E2-F44D-B5DE-68F53899620D}">
      <dsp:nvSpPr>
        <dsp:cNvPr id="0" name=""/>
        <dsp:cNvSpPr/>
      </dsp:nvSpPr>
      <dsp:spPr>
        <a:xfrm>
          <a:off x="2302549" y="1547598"/>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471718"/>
              <a:satOff val="-49582"/>
              <a:lumOff val="427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Doctoral</a:t>
          </a:r>
        </a:p>
      </dsp:txBody>
      <dsp:txXfrm>
        <a:off x="2328124" y="1573173"/>
        <a:ext cx="2343832" cy="472752"/>
      </dsp:txXfrm>
    </dsp:sp>
    <dsp:sp modelId="{8AFEBFE7-DC99-914F-ABCE-4396E11763AC}">
      <dsp:nvSpPr>
        <dsp:cNvPr id="0" name=""/>
        <dsp:cNvSpPr/>
      </dsp:nvSpPr>
      <dsp:spPr>
        <a:xfrm>
          <a:off x="2302549" y="2136989"/>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471718"/>
              <a:satOff val="-49582"/>
              <a:lumOff val="427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Master’s</a:t>
          </a:r>
        </a:p>
      </dsp:txBody>
      <dsp:txXfrm>
        <a:off x="2328124" y="2162564"/>
        <a:ext cx="2343832" cy="472752"/>
      </dsp:txXfrm>
    </dsp:sp>
    <dsp:sp modelId="{351611A3-3422-774D-882D-62ADD91AF786}">
      <dsp:nvSpPr>
        <dsp:cNvPr id="0" name=""/>
        <dsp:cNvSpPr/>
      </dsp:nvSpPr>
      <dsp:spPr>
        <a:xfrm>
          <a:off x="2302549" y="2726379"/>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235859"/>
              <a:satOff val="-24791"/>
              <a:lumOff val="213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Undergrad</a:t>
          </a:r>
        </a:p>
      </dsp:txBody>
      <dsp:txXfrm>
        <a:off x="2328124" y="2751954"/>
        <a:ext cx="2343832" cy="47275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42A16-E15F-134D-BEF1-F976FEC39CA2}">
      <dsp:nvSpPr>
        <dsp:cNvPr id="0" name=""/>
        <dsp:cNvSpPr/>
      </dsp:nvSpPr>
      <dsp:spPr>
        <a:xfrm>
          <a:off x="472955" y="0"/>
          <a:ext cx="3684588" cy="3684588"/>
        </a:xfrm>
        <a:prstGeom prst="triangle">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583696-E2D2-D447-B42E-017BF7F27AFD}">
      <dsp:nvSpPr>
        <dsp:cNvPr id="0" name=""/>
        <dsp:cNvSpPr/>
      </dsp:nvSpPr>
      <dsp:spPr>
        <a:xfrm>
          <a:off x="2315249" y="368818"/>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NPA</a:t>
          </a:r>
        </a:p>
      </dsp:txBody>
      <dsp:txXfrm>
        <a:off x="2340824" y="394393"/>
        <a:ext cx="2343832" cy="472752"/>
      </dsp:txXfrm>
    </dsp:sp>
    <dsp:sp modelId="{25AEA238-C5E3-E146-88E3-E09AD9DD4D05}">
      <dsp:nvSpPr>
        <dsp:cNvPr id="0" name=""/>
        <dsp:cNvSpPr/>
      </dsp:nvSpPr>
      <dsp:spPr>
        <a:xfrm>
          <a:off x="2315249" y="958208"/>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235859"/>
              <a:satOff val="-24791"/>
              <a:lumOff val="213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Co-PI</a:t>
          </a:r>
        </a:p>
      </dsp:txBody>
      <dsp:txXfrm>
        <a:off x="2340824" y="983783"/>
        <a:ext cx="2343832" cy="472752"/>
      </dsp:txXfrm>
    </dsp:sp>
    <dsp:sp modelId="{B0F59B92-C3E2-F44D-B5DE-68F53899620D}">
      <dsp:nvSpPr>
        <dsp:cNvPr id="0" name=""/>
        <dsp:cNvSpPr/>
      </dsp:nvSpPr>
      <dsp:spPr>
        <a:xfrm>
          <a:off x="2315249" y="1547598"/>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471718"/>
              <a:satOff val="-49582"/>
              <a:lumOff val="427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Co-Applicant</a:t>
          </a:r>
        </a:p>
      </dsp:txBody>
      <dsp:txXfrm>
        <a:off x="2340824" y="1573173"/>
        <a:ext cx="2343832" cy="472752"/>
      </dsp:txXfrm>
    </dsp:sp>
    <dsp:sp modelId="{8AFEBFE7-DC99-914F-ABCE-4396E11763AC}">
      <dsp:nvSpPr>
        <dsp:cNvPr id="0" name=""/>
        <dsp:cNvSpPr/>
      </dsp:nvSpPr>
      <dsp:spPr>
        <a:xfrm>
          <a:off x="2315249" y="2136989"/>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471718"/>
              <a:satOff val="-49582"/>
              <a:lumOff val="427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Collaborator</a:t>
          </a:r>
        </a:p>
      </dsp:txBody>
      <dsp:txXfrm>
        <a:off x="2340824" y="2162564"/>
        <a:ext cx="2343832" cy="472752"/>
      </dsp:txXfrm>
    </dsp:sp>
    <dsp:sp modelId="{351611A3-3422-774D-882D-62ADD91AF786}">
      <dsp:nvSpPr>
        <dsp:cNvPr id="0" name=""/>
        <dsp:cNvSpPr/>
      </dsp:nvSpPr>
      <dsp:spPr>
        <a:xfrm>
          <a:off x="2315249" y="2726379"/>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235859"/>
              <a:satOff val="-24791"/>
              <a:lumOff val="213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Trainee</a:t>
          </a:r>
        </a:p>
      </dsp:txBody>
      <dsp:txXfrm>
        <a:off x="2340824" y="2751954"/>
        <a:ext cx="2343832" cy="47275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42A16-E15F-134D-BEF1-F976FEC39CA2}">
      <dsp:nvSpPr>
        <dsp:cNvPr id="0" name=""/>
        <dsp:cNvSpPr/>
      </dsp:nvSpPr>
      <dsp:spPr>
        <a:xfrm>
          <a:off x="460255" y="0"/>
          <a:ext cx="3684588" cy="3684588"/>
        </a:xfrm>
        <a:prstGeom prst="triangle">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583696-E2D2-D447-B42E-017BF7F27AFD}">
      <dsp:nvSpPr>
        <dsp:cNvPr id="0" name=""/>
        <dsp:cNvSpPr/>
      </dsp:nvSpPr>
      <dsp:spPr>
        <a:xfrm>
          <a:off x="2302549" y="368818"/>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Clinicians</a:t>
          </a:r>
        </a:p>
      </dsp:txBody>
      <dsp:txXfrm>
        <a:off x="2328124" y="394393"/>
        <a:ext cx="2343832" cy="472752"/>
      </dsp:txXfrm>
    </dsp:sp>
    <dsp:sp modelId="{25AEA238-C5E3-E146-88E3-E09AD9DD4D05}">
      <dsp:nvSpPr>
        <dsp:cNvPr id="0" name=""/>
        <dsp:cNvSpPr/>
      </dsp:nvSpPr>
      <dsp:spPr>
        <a:xfrm>
          <a:off x="2302549" y="958208"/>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235859"/>
              <a:satOff val="-24791"/>
              <a:lumOff val="213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Scientists</a:t>
          </a:r>
        </a:p>
      </dsp:txBody>
      <dsp:txXfrm>
        <a:off x="2328124" y="983783"/>
        <a:ext cx="2343832" cy="472752"/>
      </dsp:txXfrm>
    </dsp:sp>
    <dsp:sp modelId="{B0F59B92-C3E2-F44D-B5DE-68F53899620D}">
      <dsp:nvSpPr>
        <dsp:cNvPr id="0" name=""/>
        <dsp:cNvSpPr/>
      </dsp:nvSpPr>
      <dsp:spPr>
        <a:xfrm>
          <a:off x="2302549" y="1547598"/>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471718"/>
              <a:satOff val="-49582"/>
              <a:lumOff val="427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Clinical Staff</a:t>
          </a:r>
        </a:p>
      </dsp:txBody>
      <dsp:txXfrm>
        <a:off x="2328124" y="1573173"/>
        <a:ext cx="2343832" cy="472752"/>
      </dsp:txXfrm>
    </dsp:sp>
    <dsp:sp modelId="{8AFEBFE7-DC99-914F-ABCE-4396E11763AC}">
      <dsp:nvSpPr>
        <dsp:cNvPr id="0" name=""/>
        <dsp:cNvSpPr/>
      </dsp:nvSpPr>
      <dsp:spPr>
        <a:xfrm>
          <a:off x="2302549" y="2136989"/>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471718"/>
              <a:satOff val="-49582"/>
              <a:lumOff val="427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Scientific Staff</a:t>
          </a:r>
        </a:p>
      </dsp:txBody>
      <dsp:txXfrm>
        <a:off x="2328124" y="2162564"/>
        <a:ext cx="2343832" cy="472752"/>
      </dsp:txXfrm>
    </dsp:sp>
    <dsp:sp modelId="{351611A3-3422-774D-882D-62ADD91AF786}">
      <dsp:nvSpPr>
        <dsp:cNvPr id="0" name=""/>
        <dsp:cNvSpPr/>
      </dsp:nvSpPr>
      <dsp:spPr>
        <a:xfrm>
          <a:off x="2302549" y="2726379"/>
          <a:ext cx="2394982" cy="523902"/>
        </a:xfrm>
        <a:prstGeom prst="roundRect">
          <a:avLst/>
        </a:prstGeom>
        <a:solidFill>
          <a:schemeClr val="lt1">
            <a:alpha val="90000"/>
            <a:hueOff val="0"/>
            <a:satOff val="0"/>
            <a:lumOff val="0"/>
            <a:alphaOff val="0"/>
          </a:schemeClr>
        </a:solidFill>
        <a:ln w="19050" cap="flat" cmpd="sng" algn="ctr">
          <a:solidFill>
            <a:schemeClr val="accent1">
              <a:shade val="50000"/>
              <a:hueOff val="235859"/>
              <a:satOff val="-24791"/>
              <a:lumOff val="213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t>Trainees</a:t>
          </a:r>
        </a:p>
      </dsp:txBody>
      <dsp:txXfrm>
        <a:off x="2328124" y="2751954"/>
        <a:ext cx="2343832" cy="47275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42A16-E15F-134D-BEF1-F976FEC39CA2}">
      <dsp:nvSpPr>
        <dsp:cNvPr id="0" name=""/>
        <dsp:cNvSpPr/>
      </dsp:nvSpPr>
      <dsp:spPr>
        <a:xfrm>
          <a:off x="472955" y="0"/>
          <a:ext cx="3684588" cy="3684588"/>
        </a:xfrm>
        <a:prstGeom prst="triangle">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583696-E2D2-D447-B42E-017BF7F27AFD}">
      <dsp:nvSpPr>
        <dsp:cNvPr id="0" name=""/>
        <dsp:cNvSpPr/>
      </dsp:nvSpPr>
      <dsp:spPr>
        <a:xfrm>
          <a:off x="2315249" y="368818"/>
          <a:ext cx="2394982" cy="654877"/>
        </a:xfrm>
        <a:prstGeom prst="roundRect">
          <a:avLst/>
        </a:prstGeom>
        <a:solidFill>
          <a:schemeClr val="lt1">
            <a:alpha val="90000"/>
            <a:hueOff val="0"/>
            <a:satOff val="0"/>
            <a:lumOff val="0"/>
            <a:alphaOff val="0"/>
          </a:schemeClr>
        </a:solidFill>
        <a:ln w="1905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Knowledge Generators</a:t>
          </a:r>
        </a:p>
      </dsp:txBody>
      <dsp:txXfrm>
        <a:off x="2347217" y="400786"/>
        <a:ext cx="2331046" cy="590941"/>
      </dsp:txXfrm>
    </dsp:sp>
    <dsp:sp modelId="{25AEA238-C5E3-E146-88E3-E09AD9DD4D05}">
      <dsp:nvSpPr>
        <dsp:cNvPr id="0" name=""/>
        <dsp:cNvSpPr/>
      </dsp:nvSpPr>
      <dsp:spPr>
        <a:xfrm>
          <a:off x="2315249" y="1105556"/>
          <a:ext cx="2394982" cy="654877"/>
        </a:xfrm>
        <a:prstGeom prst="roundRect">
          <a:avLst/>
        </a:prstGeom>
        <a:solidFill>
          <a:schemeClr val="lt1">
            <a:alpha val="90000"/>
            <a:hueOff val="0"/>
            <a:satOff val="0"/>
            <a:lumOff val="0"/>
            <a:alphaOff val="0"/>
          </a:schemeClr>
        </a:solidFill>
        <a:ln w="19050" cap="flat" cmpd="sng" algn="ctr">
          <a:solidFill>
            <a:schemeClr val="accent1">
              <a:shade val="50000"/>
              <a:hueOff val="294824"/>
              <a:satOff val="-30989"/>
              <a:lumOff val="267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Knowledge Mobilizers</a:t>
          </a:r>
        </a:p>
      </dsp:txBody>
      <dsp:txXfrm>
        <a:off x="2347217" y="1137524"/>
        <a:ext cx="2331046" cy="590941"/>
      </dsp:txXfrm>
    </dsp:sp>
    <dsp:sp modelId="{B0F59B92-C3E2-F44D-B5DE-68F53899620D}">
      <dsp:nvSpPr>
        <dsp:cNvPr id="0" name=""/>
        <dsp:cNvSpPr/>
      </dsp:nvSpPr>
      <dsp:spPr>
        <a:xfrm>
          <a:off x="2315249" y="1842294"/>
          <a:ext cx="2394982" cy="654877"/>
        </a:xfrm>
        <a:prstGeom prst="roundRect">
          <a:avLst/>
        </a:prstGeom>
        <a:solidFill>
          <a:schemeClr val="lt1">
            <a:alpha val="90000"/>
            <a:hueOff val="0"/>
            <a:satOff val="0"/>
            <a:lumOff val="0"/>
            <a:alphaOff val="0"/>
          </a:schemeClr>
        </a:solidFill>
        <a:ln w="19050" cap="flat" cmpd="sng" algn="ctr">
          <a:solidFill>
            <a:schemeClr val="accent1">
              <a:shade val="50000"/>
              <a:hueOff val="589647"/>
              <a:satOff val="-61978"/>
              <a:lumOff val="534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Knowledge Users</a:t>
          </a:r>
        </a:p>
      </dsp:txBody>
      <dsp:txXfrm>
        <a:off x="2347217" y="1874262"/>
        <a:ext cx="2331046" cy="590941"/>
      </dsp:txXfrm>
    </dsp:sp>
    <dsp:sp modelId="{8AFEBFE7-DC99-914F-ABCE-4396E11763AC}">
      <dsp:nvSpPr>
        <dsp:cNvPr id="0" name=""/>
        <dsp:cNvSpPr/>
      </dsp:nvSpPr>
      <dsp:spPr>
        <a:xfrm>
          <a:off x="2315249" y="2579031"/>
          <a:ext cx="2394982" cy="654877"/>
        </a:xfrm>
        <a:prstGeom prst="roundRect">
          <a:avLst/>
        </a:prstGeom>
        <a:solidFill>
          <a:schemeClr val="lt1">
            <a:alpha val="90000"/>
            <a:hueOff val="0"/>
            <a:satOff val="0"/>
            <a:lumOff val="0"/>
            <a:alphaOff val="0"/>
          </a:schemeClr>
        </a:solidFill>
        <a:ln w="19050" cap="flat" cmpd="sng" algn="ctr">
          <a:solidFill>
            <a:schemeClr val="accent1">
              <a:shade val="50000"/>
              <a:hueOff val="294824"/>
              <a:satOff val="-30989"/>
              <a:lumOff val="267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Research Participants</a:t>
          </a:r>
        </a:p>
      </dsp:txBody>
      <dsp:txXfrm>
        <a:off x="2347217" y="2610999"/>
        <a:ext cx="2331046" cy="59094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46BEF7-6EF1-B94C-8DE5-5A38FC315B40}">
      <dsp:nvSpPr>
        <dsp:cNvPr id="0" name=""/>
        <dsp:cNvSpPr/>
      </dsp:nvSpPr>
      <dsp:spPr>
        <a:xfrm rot="5400000">
          <a:off x="1947696" y="1448041"/>
          <a:ext cx="1280667" cy="1457995"/>
        </a:xfrm>
        <a:prstGeom prst="bentUpArrow">
          <a:avLst>
            <a:gd name="adj1" fmla="val 32840"/>
            <a:gd name="adj2" fmla="val 25000"/>
            <a:gd name="adj3" fmla="val 35780"/>
          </a:avLst>
        </a:prstGeom>
        <a:solidFill>
          <a:schemeClr val="accent4">
            <a:tint val="50000"/>
            <a:hueOff val="0"/>
            <a:satOff val="0"/>
            <a:lumOff val="0"/>
            <a:alphaOff val="0"/>
          </a:schemeClr>
        </a:solidFill>
        <a:ln>
          <a:noFill/>
        </a:ln>
        <a:effectLst/>
        <a:scene3d>
          <a:camera prst="orthographicFront"/>
          <a:lightRig rig="threePt" dir="t">
            <a:rot lat="0" lon="0" rev="7500000"/>
          </a:lightRig>
        </a:scene3d>
        <a:sp3d z="25400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B04D3144-9CDF-4D42-9FED-6FFC6AA6C3C7}">
      <dsp:nvSpPr>
        <dsp:cNvPr id="0" name=""/>
        <dsp:cNvSpPr/>
      </dsp:nvSpPr>
      <dsp:spPr>
        <a:xfrm>
          <a:off x="1608397" y="28395"/>
          <a:ext cx="2155890" cy="1509053"/>
        </a:xfrm>
        <a:prstGeom prst="roundRect">
          <a:avLst>
            <a:gd name="adj" fmla="val 1667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a:t>Encounter a Barrier</a:t>
          </a:r>
        </a:p>
      </dsp:txBody>
      <dsp:txXfrm>
        <a:off x="1682076" y="102074"/>
        <a:ext cx="2008532" cy="1361695"/>
      </dsp:txXfrm>
    </dsp:sp>
    <dsp:sp modelId="{A433B060-E0B2-A342-8A8E-F582B1B88DF4}">
      <dsp:nvSpPr>
        <dsp:cNvPr id="0" name=""/>
        <dsp:cNvSpPr/>
      </dsp:nvSpPr>
      <dsp:spPr>
        <a:xfrm>
          <a:off x="3764288" y="172318"/>
          <a:ext cx="1567989" cy="1219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14300" lvl="1" indent="-114300" algn="l" defTabSz="622300" rtl="0">
            <a:lnSpc>
              <a:spcPct val="90000"/>
            </a:lnSpc>
            <a:spcBef>
              <a:spcPct val="0"/>
            </a:spcBef>
            <a:spcAft>
              <a:spcPct val="15000"/>
            </a:spcAft>
            <a:buChar char="•"/>
          </a:pPr>
          <a:r>
            <a:rPr lang="en-US" sz="1400" kern="1200" dirty="0"/>
            <a:t>What kind of barrier?</a:t>
          </a:r>
        </a:p>
        <a:p>
          <a:pPr marL="114300" lvl="1" indent="-114300" algn="l" defTabSz="622300" rtl="0">
            <a:lnSpc>
              <a:spcPct val="90000"/>
            </a:lnSpc>
            <a:spcBef>
              <a:spcPct val="0"/>
            </a:spcBef>
            <a:spcAft>
              <a:spcPct val="15000"/>
            </a:spcAft>
            <a:buChar char="•"/>
          </a:pPr>
          <a:r>
            <a:rPr lang="en-US" sz="1400" kern="1200" dirty="0"/>
            <a:t>“How does it impact my participation?”</a:t>
          </a:r>
        </a:p>
      </dsp:txBody>
      <dsp:txXfrm>
        <a:off x="3764288" y="172318"/>
        <a:ext cx="1567989" cy="1219683"/>
      </dsp:txXfrm>
    </dsp:sp>
    <dsp:sp modelId="{0697E252-48DE-7947-A63F-8C0EF1A3CCEC}">
      <dsp:nvSpPr>
        <dsp:cNvPr id="0" name=""/>
        <dsp:cNvSpPr/>
      </dsp:nvSpPr>
      <dsp:spPr>
        <a:xfrm rot="5400000">
          <a:off x="3735159" y="3143206"/>
          <a:ext cx="1280667" cy="1457995"/>
        </a:xfrm>
        <a:prstGeom prst="bentUpArrow">
          <a:avLst>
            <a:gd name="adj1" fmla="val 32840"/>
            <a:gd name="adj2" fmla="val 25000"/>
            <a:gd name="adj3" fmla="val 35780"/>
          </a:avLst>
        </a:prstGeom>
        <a:solidFill>
          <a:schemeClr val="accent4">
            <a:tint val="50000"/>
            <a:hueOff val="6213665"/>
            <a:satOff val="-33292"/>
            <a:lumOff val="9499"/>
            <a:alphaOff val="0"/>
          </a:schemeClr>
        </a:solidFill>
        <a:ln>
          <a:noFill/>
        </a:ln>
        <a:effectLst/>
        <a:scene3d>
          <a:camera prst="orthographicFront"/>
          <a:lightRig rig="threePt" dir="t">
            <a:rot lat="0" lon="0" rev="7500000"/>
          </a:lightRig>
        </a:scene3d>
        <a:sp3d z="254000" extrusionH="63500" contourW="12700" prstMaterial="matte">
          <a:contourClr>
            <a:schemeClr val="lt1"/>
          </a:contourClr>
        </a:sp3d>
      </dsp:spPr>
      <dsp:style>
        <a:lnRef idx="0">
          <a:scrgbClr r="0" g="0" b="0"/>
        </a:lnRef>
        <a:fillRef idx="1">
          <a:scrgbClr r="0" g="0" b="0"/>
        </a:fillRef>
        <a:effectRef idx="0">
          <a:scrgbClr r="0" g="0" b="0"/>
        </a:effectRef>
        <a:fontRef idx="minor"/>
      </dsp:style>
    </dsp:sp>
    <dsp:sp modelId="{0C805AF2-485D-9A48-8AF8-9DE4E8E05645}">
      <dsp:nvSpPr>
        <dsp:cNvPr id="0" name=""/>
        <dsp:cNvSpPr/>
      </dsp:nvSpPr>
      <dsp:spPr>
        <a:xfrm>
          <a:off x="3395859" y="1723560"/>
          <a:ext cx="2155890" cy="1509053"/>
        </a:xfrm>
        <a:prstGeom prst="roundRect">
          <a:avLst>
            <a:gd name="adj" fmla="val 16670"/>
          </a:avLst>
        </a:prstGeom>
        <a:gradFill rotWithShape="0">
          <a:gsLst>
            <a:gs pos="0">
              <a:schemeClr val="accent4">
                <a:hueOff val="3299968"/>
                <a:satOff val="-14601"/>
                <a:lumOff val="-2452"/>
                <a:alphaOff val="0"/>
                <a:satMod val="103000"/>
                <a:lumMod val="102000"/>
                <a:tint val="94000"/>
              </a:schemeClr>
            </a:gs>
            <a:gs pos="50000">
              <a:schemeClr val="accent4">
                <a:hueOff val="3299968"/>
                <a:satOff val="-14601"/>
                <a:lumOff val="-2452"/>
                <a:alphaOff val="0"/>
                <a:satMod val="110000"/>
                <a:lumMod val="100000"/>
                <a:shade val="100000"/>
              </a:schemeClr>
            </a:gs>
            <a:gs pos="100000">
              <a:schemeClr val="accent4">
                <a:hueOff val="3299968"/>
                <a:satOff val="-14601"/>
                <a:lumOff val="-245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a:t>Ask for Help</a:t>
          </a:r>
        </a:p>
      </dsp:txBody>
      <dsp:txXfrm>
        <a:off x="3469538" y="1797239"/>
        <a:ext cx="2008532" cy="1361695"/>
      </dsp:txXfrm>
    </dsp:sp>
    <dsp:sp modelId="{0C0EA997-1BA0-8C46-8111-ECA86F9F337C}">
      <dsp:nvSpPr>
        <dsp:cNvPr id="0" name=""/>
        <dsp:cNvSpPr/>
      </dsp:nvSpPr>
      <dsp:spPr>
        <a:xfrm>
          <a:off x="5551750" y="1867483"/>
          <a:ext cx="1567989" cy="1219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14300" lvl="1" indent="-114300" algn="l" defTabSz="622300" rtl="0">
            <a:lnSpc>
              <a:spcPct val="90000"/>
            </a:lnSpc>
            <a:spcBef>
              <a:spcPct val="0"/>
            </a:spcBef>
            <a:spcAft>
              <a:spcPct val="15000"/>
            </a:spcAft>
            <a:buChar char="•"/>
          </a:pPr>
          <a:r>
            <a:rPr lang="en-US" sz="1400" kern="1200" dirty="0"/>
            <a:t>Who to go to?</a:t>
          </a:r>
        </a:p>
        <a:p>
          <a:pPr marL="114300" lvl="1" indent="-114300" algn="l" defTabSz="622300" rtl="0">
            <a:lnSpc>
              <a:spcPct val="90000"/>
            </a:lnSpc>
            <a:spcBef>
              <a:spcPct val="0"/>
            </a:spcBef>
            <a:spcAft>
              <a:spcPct val="15000"/>
            </a:spcAft>
            <a:buChar char="•"/>
          </a:pPr>
          <a:r>
            <a:rPr lang="en-US" sz="1400" kern="1200" dirty="0"/>
            <a:t>Hoe to ask?</a:t>
          </a:r>
        </a:p>
      </dsp:txBody>
      <dsp:txXfrm>
        <a:off x="5551750" y="1867483"/>
        <a:ext cx="1567989" cy="1219683"/>
      </dsp:txXfrm>
    </dsp:sp>
    <dsp:sp modelId="{C96BE365-9A36-5C4D-A8D0-3782BF61A999}">
      <dsp:nvSpPr>
        <dsp:cNvPr id="0" name=""/>
        <dsp:cNvSpPr/>
      </dsp:nvSpPr>
      <dsp:spPr>
        <a:xfrm>
          <a:off x="5183322" y="3418725"/>
          <a:ext cx="2155890" cy="1509053"/>
        </a:xfrm>
        <a:prstGeom prst="roundRect">
          <a:avLst>
            <a:gd name="adj" fmla="val 16670"/>
          </a:avLst>
        </a:prstGeom>
        <a:gradFill rotWithShape="0">
          <a:gsLst>
            <a:gs pos="0">
              <a:schemeClr val="accent4">
                <a:hueOff val="6599937"/>
                <a:satOff val="-29202"/>
                <a:lumOff val="-4903"/>
                <a:alphaOff val="0"/>
                <a:satMod val="103000"/>
                <a:lumMod val="102000"/>
                <a:tint val="94000"/>
              </a:schemeClr>
            </a:gs>
            <a:gs pos="50000">
              <a:schemeClr val="accent4">
                <a:hueOff val="6599937"/>
                <a:satOff val="-29202"/>
                <a:lumOff val="-4903"/>
                <a:alphaOff val="0"/>
                <a:satMod val="110000"/>
                <a:lumMod val="100000"/>
                <a:shade val="100000"/>
              </a:schemeClr>
            </a:gs>
            <a:gs pos="100000">
              <a:schemeClr val="accent4">
                <a:hueOff val="6599937"/>
                <a:satOff val="-29202"/>
                <a:lumOff val="-490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0">
            <a:lnSpc>
              <a:spcPct val="90000"/>
            </a:lnSpc>
            <a:spcBef>
              <a:spcPct val="0"/>
            </a:spcBef>
            <a:spcAft>
              <a:spcPct val="35000"/>
            </a:spcAft>
            <a:buNone/>
          </a:pPr>
          <a:r>
            <a:rPr lang="en-US" sz="2700" kern="1200" dirty="0"/>
            <a:t>(Co-) Develop a Solution</a:t>
          </a:r>
        </a:p>
      </dsp:txBody>
      <dsp:txXfrm>
        <a:off x="5257001" y="3492404"/>
        <a:ext cx="2008532" cy="1361695"/>
      </dsp:txXfrm>
    </dsp:sp>
    <dsp:sp modelId="{2C38EC7A-4E2D-C245-8C50-E178213B1146}">
      <dsp:nvSpPr>
        <dsp:cNvPr id="0" name=""/>
        <dsp:cNvSpPr/>
      </dsp:nvSpPr>
      <dsp:spPr>
        <a:xfrm>
          <a:off x="7339213" y="3562648"/>
          <a:ext cx="1567989" cy="1219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ctr" anchorCtr="0">
          <a:noAutofit/>
        </a:bodyPr>
        <a:lstStyle/>
        <a:p>
          <a:pPr marL="171450" lvl="1" indent="-171450" algn="l" defTabSz="755650" rtl="0">
            <a:lnSpc>
              <a:spcPct val="90000"/>
            </a:lnSpc>
            <a:spcBef>
              <a:spcPct val="0"/>
            </a:spcBef>
            <a:spcAft>
              <a:spcPct val="15000"/>
            </a:spcAft>
            <a:buChar char="•"/>
          </a:pPr>
          <a:r>
            <a:rPr lang="en-US" sz="1700" kern="1200" dirty="0"/>
            <a:t>Personalized outcome</a:t>
          </a:r>
        </a:p>
        <a:p>
          <a:pPr marL="171450" lvl="1" indent="-171450" algn="l" defTabSz="755650" rtl="0">
            <a:lnSpc>
              <a:spcPct val="90000"/>
            </a:lnSpc>
            <a:spcBef>
              <a:spcPct val="0"/>
            </a:spcBef>
            <a:spcAft>
              <a:spcPct val="15000"/>
            </a:spcAft>
            <a:buChar char="•"/>
          </a:pPr>
          <a:r>
            <a:rPr lang="en-US" sz="1700" kern="1200" dirty="0"/>
            <a:t>“This will work for me”</a:t>
          </a:r>
        </a:p>
      </dsp:txBody>
      <dsp:txXfrm>
        <a:off x="7339213" y="3562648"/>
        <a:ext cx="1567989" cy="121968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973233-BE59-D746-BF8C-066AD1F7987A}">
      <dsp:nvSpPr>
        <dsp:cNvPr id="0" name=""/>
        <dsp:cNvSpPr/>
      </dsp:nvSpPr>
      <dsp:spPr>
        <a:xfrm rot="21300000">
          <a:off x="265199" y="1738873"/>
          <a:ext cx="9985200" cy="873591"/>
        </a:xfrm>
        <a:prstGeom prst="mathMinus">
          <a:avLst/>
        </a:prstGeom>
        <a:solidFill>
          <a:schemeClr val="accent5">
            <a:tint val="4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6F774D68-0BAC-B944-A004-BD8A72E7D6C5}">
      <dsp:nvSpPr>
        <dsp:cNvPr id="0" name=""/>
        <dsp:cNvSpPr/>
      </dsp:nvSpPr>
      <dsp:spPr>
        <a:xfrm>
          <a:off x="1261872" y="217566"/>
          <a:ext cx="3154680" cy="1740535"/>
        </a:xfrm>
        <a:prstGeom prst="downArrow">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42259EC-7E97-7A42-B0CC-90D997EB2DD0}">
      <dsp:nvSpPr>
        <dsp:cNvPr id="0" name=""/>
        <dsp:cNvSpPr/>
      </dsp:nvSpPr>
      <dsp:spPr>
        <a:xfrm>
          <a:off x="5573268" y="0"/>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rtl="0">
            <a:lnSpc>
              <a:spcPct val="90000"/>
            </a:lnSpc>
            <a:spcBef>
              <a:spcPct val="0"/>
            </a:spcBef>
            <a:spcAft>
              <a:spcPct val="35000"/>
            </a:spcAft>
            <a:buNone/>
          </a:pPr>
          <a:r>
            <a:rPr lang="en-US" sz="3200" kern="1200" dirty="0"/>
            <a:t>Intrinsic Factors / Person Centered</a:t>
          </a:r>
        </a:p>
      </dsp:txBody>
      <dsp:txXfrm>
        <a:off x="5573268" y="0"/>
        <a:ext cx="3364992" cy="1827561"/>
      </dsp:txXfrm>
    </dsp:sp>
    <dsp:sp modelId="{E35FC510-5B85-504C-A675-16172B20CE46}">
      <dsp:nvSpPr>
        <dsp:cNvPr id="0" name=""/>
        <dsp:cNvSpPr/>
      </dsp:nvSpPr>
      <dsp:spPr>
        <a:xfrm>
          <a:off x="6099048" y="2393235"/>
          <a:ext cx="3154680" cy="1740535"/>
        </a:xfrm>
        <a:prstGeom prst="upArrow">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5AB4EED-1A82-494D-AA87-5B2204A8566F}">
      <dsp:nvSpPr>
        <dsp:cNvPr id="0" name=""/>
        <dsp:cNvSpPr/>
      </dsp:nvSpPr>
      <dsp:spPr>
        <a:xfrm>
          <a:off x="1577340" y="2523776"/>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rtl="0">
            <a:lnSpc>
              <a:spcPct val="90000"/>
            </a:lnSpc>
            <a:spcBef>
              <a:spcPct val="0"/>
            </a:spcBef>
            <a:spcAft>
              <a:spcPct val="35000"/>
            </a:spcAft>
            <a:buNone/>
          </a:pPr>
          <a:r>
            <a:rPr lang="en-US" sz="3200" kern="1200" dirty="0"/>
            <a:t>Extrinsic Factors / Systemic</a:t>
          </a:r>
        </a:p>
      </dsp:txBody>
      <dsp:txXfrm>
        <a:off x="1577340" y="2523776"/>
        <a:ext cx="3364992" cy="182756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41844-615C-D744-B406-1BE457ABD732}">
      <dsp:nvSpPr>
        <dsp:cNvPr id="0" name=""/>
        <dsp:cNvSpPr/>
      </dsp:nvSpPr>
      <dsp:spPr>
        <a:xfrm>
          <a:off x="9242" y="1346949"/>
          <a:ext cx="2762398" cy="1657439"/>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rtl="0">
            <a:lnSpc>
              <a:spcPct val="90000"/>
            </a:lnSpc>
            <a:spcBef>
              <a:spcPct val="0"/>
            </a:spcBef>
            <a:spcAft>
              <a:spcPct val="35000"/>
            </a:spcAft>
            <a:buNone/>
          </a:pPr>
          <a:r>
            <a:rPr lang="en-US" sz="4000" kern="1200" dirty="0"/>
            <a:t>Diagnose</a:t>
          </a:r>
        </a:p>
      </dsp:txBody>
      <dsp:txXfrm>
        <a:off x="57787" y="1395494"/>
        <a:ext cx="2665308" cy="1560349"/>
      </dsp:txXfrm>
    </dsp:sp>
    <dsp:sp modelId="{1A8BD629-0E07-0147-BD57-8472EE300A48}">
      <dsp:nvSpPr>
        <dsp:cNvPr id="0" name=""/>
        <dsp:cNvSpPr/>
      </dsp:nvSpPr>
      <dsp:spPr>
        <a:xfrm>
          <a:off x="3047880" y="1833131"/>
          <a:ext cx="585628" cy="685074"/>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3047880" y="1970146"/>
        <a:ext cx="409940" cy="411044"/>
      </dsp:txXfrm>
    </dsp:sp>
    <dsp:sp modelId="{2706B5FA-37B5-9043-9A75-561077DF00D9}">
      <dsp:nvSpPr>
        <dsp:cNvPr id="0" name=""/>
        <dsp:cNvSpPr/>
      </dsp:nvSpPr>
      <dsp:spPr>
        <a:xfrm>
          <a:off x="3876600" y="1346949"/>
          <a:ext cx="2762398" cy="1657439"/>
        </a:xfrm>
        <a:prstGeom prst="roundRect">
          <a:avLst>
            <a:gd name="adj" fmla="val 10000"/>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rtl="0">
            <a:lnSpc>
              <a:spcPct val="90000"/>
            </a:lnSpc>
            <a:spcBef>
              <a:spcPct val="0"/>
            </a:spcBef>
            <a:spcAft>
              <a:spcPct val="35000"/>
            </a:spcAft>
            <a:buNone/>
          </a:pPr>
          <a:r>
            <a:rPr lang="en-US" sz="4000" kern="1200" dirty="0"/>
            <a:t>Treat/Cure</a:t>
          </a:r>
        </a:p>
      </dsp:txBody>
      <dsp:txXfrm>
        <a:off x="3925145" y="1395494"/>
        <a:ext cx="2665308" cy="1560349"/>
      </dsp:txXfrm>
    </dsp:sp>
    <dsp:sp modelId="{1AE6FB7A-CE4C-7646-AB9E-8AA02B05AA48}">
      <dsp:nvSpPr>
        <dsp:cNvPr id="0" name=""/>
        <dsp:cNvSpPr/>
      </dsp:nvSpPr>
      <dsp:spPr>
        <a:xfrm>
          <a:off x="6915239" y="1833131"/>
          <a:ext cx="585628" cy="685074"/>
        </a:xfrm>
        <a:prstGeom prst="rightArrow">
          <a:avLst>
            <a:gd name="adj1" fmla="val 60000"/>
            <a:gd name="adj2" fmla="val 50000"/>
          </a:avLst>
        </a:prstGeom>
        <a:solidFill>
          <a:schemeClr val="accent5">
            <a:hueOff val="-12152150"/>
            <a:satOff val="-826"/>
            <a:lumOff val="1961"/>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915239" y="1970146"/>
        <a:ext cx="409940" cy="411044"/>
      </dsp:txXfrm>
    </dsp:sp>
    <dsp:sp modelId="{F0AFA648-1694-F148-B53A-7A28CA862AAC}">
      <dsp:nvSpPr>
        <dsp:cNvPr id="0" name=""/>
        <dsp:cNvSpPr/>
      </dsp:nvSpPr>
      <dsp:spPr>
        <a:xfrm>
          <a:off x="7743958" y="1346949"/>
          <a:ext cx="2762398" cy="1657439"/>
        </a:xfrm>
        <a:prstGeom prst="roundRect">
          <a:avLst>
            <a:gd name="adj" fmla="val 10000"/>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rtl="0">
            <a:lnSpc>
              <a:spcPct val="90000"/>
            </a:lnSpc>
            <a:spcBef>
              <a:spcPct val="0"/>
            </a:spcBef>
            <a:spcAft>
              <a:spcPct val="35000"/>
            </a:spcAft>
            <a:buNone/>
          </a:pPr>
          <a:r>
            <a:rPr lang="en-US" sz="4000" kern="1200" dirty="0"/>
            <a:t>Prevent</a:t>
          </a:r>
        </a:p>
      </dsp:txBody>
      <dsp:txXfrm>
        <a:off x="7792503" y="1395494"/>
        <a:ext cx="2665308" cy="156034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41844-615C-D744-B406-1BE457ABD732}">
      <dsp:nvSpPr>
        <dsp:cNvPr id="0" name=""/>
        <dsp:cNvSpPr/>
      </dsp:nvSpPr>
      <dsp:spPr>
        <a:xfrm>
          <a:off x="9242" y="1346949"/>
          <a:ext cx="2762398" cy="1657439"/>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rtl="0">
            <a:lnSpc>
              <a:spcPct val="90000"/>
            </a:lnSpc>
            <a:spcBef>
              <a:spcPct val="0"/>
            </a:spcBef>
            <a:spcAft>
              <a:spcPct val="35000"/>
            </a:spcAft>
            <a:buNone/>
          </a:pPr>
          <a:r>
            <a:rPr lang="en-US" sz="5100" kern="1200" dirty="0"/>
            <a:t>Identify</a:t>
          </a:r>
        </a:p>
      </dsp:txBody>
      <dsp:txXfrm>
        <a:off x="57787" y="1395494"/>
        <a:ext cx="2665308" cy="1560349"/>
      </dsp:txXfrm>
    </dsp:sp>
    <dsp:sp modelId="{1A8BD629-0E07-0147-BD57-8472EE300A48}">
      <dsp:nvSpPr>
        <dsp:cNvPr id="0" name=""/>
        <dsp:cNvSpPr/>
      </dsp:nvSpPr>
      <dsp:spPr>
        <a:xfrm>
          <a:off x="3047880" y="1833131"/>
          <a:ext cx="585628" cy="685074"/>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3047880" y="1970146"/>
        <a:ext cx="409940" cy="411044"/>
      </dsp:txXfrm>
    </dsp:sp>
    <dsp:sp modelId="{2706B5FA-37B5-9043-9A75-561077DF00D9}">
      <dsp:nvSpPr>
        <dsp:cNvPr id="0" name=""/>
        <dsp:cNvSpPr/>
      </dsp:nvSpPr>
      <dsp:spPr>
        <a:xfrm>
          <a:off x="3876600" y="1346949"/>
          <a:ext cx="2762398" cy="1657439"/>
        </a:xfrm>
        <a:prstGeom prst="roundRect">
          <a:avLst>
            <a:gd name="adj" fmla="val 10000"/>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rtl="0">
            <a:lnSpc>
              <a:spcPct val="90000"/>
            </a:lnSpc>
            <a:spcBef>
              <a:spcPct val="0"/>
            </a:spcBef>
            <a:spcAft>
              <a:spcPct val="35000"/>
            </a:spcAft>
            <a:buNone/>
          </a:pPr>
          <a:r>
            <a:rPr lang="en-US" sz="5100" kern="1200" dirty="0"/>
            <a:t>Remove</a:t>
          </a:r>
        </a:p>
      </dsp:txBody>
      <dsp:txXfrm>
        <a:off x="3925145" y="1395494"/>
        <a:ext cx="2665308" cy="1560349"/>
      </dsp:txXfrm>
    </dsp:sp>
    <dsp:sp modelId="{1AE6FB7A-CE4C-7646-AB9E-8AA02B05AA48}">
      <dsp:nvSpPr>
        <dsp:cNvPr id="0" name=""/>
        <dsp:cNvSpPr/>
      </dsp:nvSpPr>
      <dsp:spPr>
        <a:xfrm>
          <a:off x="6915239" y="1833131"/>
          <a:ext cx="585628" cy="685074"/>
        </a:xfrm>
        <a:prstGeom prst="rightArrow">
          <a:avLst>
            <a:gd name="adj1" fmla="val 60000"/>
            <a:gd name="adj2" fmla="val 50000"/>
          </a:avLst>
        </a:prstGeom>
        <a:solidFill>
          <a:schemeClr val="accent5">
            <a:hueOff val="-12152150"/>
            <a:satOff val="-826"/>
            <a:lumOff val="1961"/>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915239" y="1970146"/>
        <a:ext cx="409940" cy="411044"/>
      </dsp:txXfrm>
    </dsp:sp>
    <dsp:sp modelId="{F0AFA648-1694-F148-B53A-7A28CA862AAC}">
      <dsp:nvSpPr>
        <dsp:cNvPr id="0" name=""/>
        <dsp:cNvSpPr/>
      </dsp:nvSpPr>
      <dsp:spPr>
        <a:xfrm>
          <a:off x="7743958" y="1346949"/>
          <a:ext cx="2762398" cy="1657439"/>
        </a:xfrm>
        <a:prstGeom prst="roundRect">
          <a:avLst>
            <a:gd name="adj" fmla="val 10000"/>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rtl="0">
            <a:lnSpc>
              <a:spcPct val="90000"/>
            </a:lnSpc>
            <a:spcBef>
              <a:spcPct val="0"/>
            </a:spcBef>
            <a:spcAft>
              <a:spcPct val="35000"/>
            </a:spcAft>
            <a:buNone/>
          </a:pPr>
          <a:r>
            <a:rPr lang="en-US" sz="5100" kern="1200" dirty="0"/>
            <a:t>Prevent</a:t>
          </a:r>
        </a:p>
      </dsp:txBody>
      <dsp:txXfrm>
        <a:off x="7792503" y="1395494"/>
        <a:ext cx="2665308" cy="156034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92E1BB-A2C5-5C49-A63A-4071F6761B67}">
      <dsp:nvSpPr>
        <dsp:cNvPr id="0" name=""/>
        <dsp:cNvSpPr/>
      </dsp:nvSpPr>
      <dsp:spPr>
        <a:xfrm rot="21300000">
          <a:off x="265199" y="1738873"/>
          <a:ext cx="9985200" cy="873591"/>
        </a:xfrm>
        <a:prstGeom prst="mathMinus">
          <a:avLst/>
        </a:prstGeom>
        <a:solidFill>
          <a:schemeClr val="accent5">
            <a:tint val="4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45725E3-D74D-8143-9314-538EC2B6CF7A}">
      <dsp:nvSpPr>
        <dsp:cNvPr id="0" name=""/>
        <dsp:cNvSpPr/>
      </dsp:nvSpPr>
      <dsp:spPr>
        <a:xfrm>
          <a:off x="1261872" y="217566"/>
          <a:ext cx="3154680" cy="1740535"/>
        </a:xfrm>
        <a:prstGeom prst="downArrow">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7532720-419A-5644-9818-4C2F163F5498}">
      <dsp:nvSpPr>
        <dsp:cNvPr id="0" name=""/>
        <dsp:cNvSpPr/>
      </dsp:nvSpPr>
      <dsp:spPr>
        <a:xfrm>
          <a:off x="5573268" y="0"/>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rtl="0">
            <a:lnSpc>
              <a:spcPct val="90000"/>
            </a:lnSpc>
            <a:spcBef>
              <a:spcPct val="0"/>
            </a:spcBef>
            <a:spcAft>
              <a:spcPct val="35000"/>
            </a:spcAft>
            <a:buNone/>
          </a:pPr>
          <a:r>
            <a:rPr lang="en-US" sz="4400" kern="1200" dirty="0" err="1"/>
            <a:t>Disableism</a:t>
          </a:r>
          <a:endParaRPr lang="en-US" sz="4400" kern="1200" dirty="0"/>
        </a:p>
      </dsp:txBody>
      <dsp:txXfrm>
        <a:off x="5573268" y="0"/>
        <a:ext cx="3364992" cy="1827561"/>
      </dsp:txXfrm>
    </dsp:sp>
    <dsp:sp modelId="{F1B917FD-6A8C-E146-9ADC-F80BA2EFB059}">
      <dsp:nvSpPr>
        <dsp:cNvPr id="0" name=""/>
        <dsp:cNvSpPr/>
      </dsp:nvSpPr>
      <dsp:spPr>
        <a:xfrm>
          <a:off x="6099048" y="2393235"/>
          <a:ext cx="3154680" cy="1740535"/>
        </a:xfrm>
        <a:prstGeom prst="upArrow">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4891067-8DDB-CC40-9F74-6D30FDBEAAF7}">
      <dsp:nvSpPr>
        <dsp:cNvPr id="0" name=""/>
        <dsp:cNvSpPr/>
      </dsp:nvSpPr>
      <dsp:spPr>
        <a:xfrm>
          <a:off x="1577340" y="2523776"/>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rtl="0">
            <a:lnSpc>
              <a:spcPct val="90000"/>
            </a:lnSpc>
            <a:spcBef>
              <a:spcPct val="0"/>
            </a:spcBef>
            <a:spcAft>
              <a:spcPct val="35000"/>
            </a:spcAft>
            <a:buNone/>
          </a:pPr>
          <a:r>
            <a:rPr lang="en-US" sz="4400" kern="1200" dirty="0"/>
            <a:t>Ableism</a:t>
          </a:r>
        </a:p>
      </dsp:txBody>
      <dsp:txXfrm>
        <a:off x="1577340" y="2523776"/>
        <a:ext cx="3364992" cy="182756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92E1BB-A2C5-5C49-A63A-4071F6761B67}">
      <dsp:nvSpPr>
        <dsp:cNvPr id="0" name=""/>
        <dsp:cNvSpPr/>
      </dsp:nvSpPr>
      <dsp:spPr>
        <a:xfrm rot="21300000">
          <a:off x="265199" y="1738873"/>
          <a:ext cx="9985200" cy="873591"/>
        </a:xfrm>
        <a:prstGeom prst="mathMinus">
          <a:avLst/>
        </a:prstGeom>
        <a:solidFill>
          <a:schemeClr val="accent3">
            <a:tint val="4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45725E3-D74D-8143-9314-538EC2B6CF7A}">
      <dsp:nvSpPr>
        <dsp:cNvPr id="0" name=""/>
        <dsp:cNvSpPr/>
      </dsp:nvSpPr>
      <dsp:spPr>
        <a:xfrm>
          <a:off x="1261872" y="217566"/>
          <a:ext cx="3154680" cy="1740535"/>
        </a:xfrm>
        <a:prstGeom prst="downArrow">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7532720-419A-5644-9818-4C2F163F5498}">
      <dsp:nvSpPr>
        <dsp:cNvPr id="0" name=""/>
        <dsp:cNvSpPr/>
      </dsp:nvSpPr>
      <dsp:spPr>
        <a:xfrm>
          <a:off x="5573268" y="0"/>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704" tIns="298704" rIns="298704" bIns="298704" numCol="1" spcCol="1270" anchor="ctr" anchorCtr="0">
          <a:noAutofit/>
        </a:bodyPr>
        <a:lstStyle/>
        <a:p>
          <a:pPr marL="0" lvl="0" indent="0" algn="ctr" defTabSz="1866900" rtl="0">
            <a:lnSpc>
              <a:spcPct val="90000"/>
            </a:lnSpc>
            <a:spcBef>
              <a:spcPct val="0"/>
            </a:spcBef>
            <a:spcAft>
              <a:spcPct val="35000"/>
            </a:spcAft>
            <a:buNone/>
          </a:pPr>
          <a:r>
            <a:rPr lang="en-US" sz="4200" kern="1200" dirty="0" err="1"/>
            <a:t>Disableism</a:t>
          </a:r>
          <a:r>
            <a:rPr lang="en-US" sz="4200" kern="1200" dirty="0"/>
            <a:t>: Overt</a:t>
          </a:r>
        </a:p>
      </dsp:txBody>
      <dsp:txXfrm>
        <a:off x="5573268" y="0"/>
        <a:ext cx="3364992" cy="1827561"/>
      </dsp:txXfrm>
    </dsp:sp>
    <dsp:sp modelId="{F1B917FD-6A8C-E146-9ADC-F80BA2EFB059}">
      <dsp:nvSpPr>
        <dsp:cNvPr id="0" name=""/>
        <dsp:cNvSpPr/>
      </dsp:nvSpPr>
      <dsp:spPr>
        <a:xfrm>
          <a:off x="6099048" y="2393235"/>
          <a:ext cx="3154680" cy="1740535"/>
        </a:xfrm>
        <a:prstGeom prst="upArrow">
          <a:avLst/>
        </a:prstGeom>
        <a:gradFill rotWithShape="0">
          <a:gsLst>
            <a:gs pos="0">
              <a:schemeClr val="accent3">
                <a:hueOff val="4117163"/>
                <a:satOff val="24712"/>
                <a:lumOff val="18825"/>
                <a:alphaOff val="0"/>
                <a:satMod val="103000"/>
                <a:lumMod val="102000"/>
                <a:tint val="94000"/>
              </a:schemeClr>
            </a:gs>
            <a:gs pos="50000">
              <a:schemeClr val="accent3">
                <a:hueOff val="4117163"/>
                <a:satOff val="24712"/>
                <a:lumOff val="18825"/>
                <a:alphaOff val="0"/>
                <a:satMod val="110000"/>
                <a:lumMod val="100000"/>
                <a:shade val="100000"/>
              </a:schemeClr>
            </a:gs>
            <a:gs pos="100000">
              <a:schemeClr val="accent3">
                <a:hueOff val="4117163"/>
                <a:satOff val="24712"/>
                <a:lumOff val="1882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4891067-8DDB-CC40-9F74-6D30FDBEAAF7}">
      <dsp:nvSpPr>
        <dsp:cNvPr id="0" name=""/>
        <dsp:cNvSpPr/>
      </dsp:nvSpPr>
      <dsp:spPr>
        <a:xfrm>
          <a:off x="1577340" y="2523776"/>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704" tIns="298704" rIns="298704" bIns="298704" numCol="1" spcCol="1270" anchor="ctr" anchorCtr="0">
          <a:noAutofit/>
        </a:bodyPr>
        <a:lstStyle/>
        <a:p>
          <a:pPr marL="0" lvl="0" indent="0" algn="ctr" defTabSz="1866900" rtl="0">
            <a:lnSpc>
              <a:spcPct val="90000"/>
            </a:lnSpc>
            <a:spcBef>
              <a:spcPct val="0"/>
            </a:spcBef>
            <a:spcAft>
              <a:spcPct val="35000"/>
            </a:spcAft>
            <a:buNone/>
          </a:pPr>
          <a:r>
            <a:rPr lang="en-US" sz="4200" kern="1200" dirty="0"/>
            <a:t>Ableism: Covert</a:t>
          </a:r>
        </a:p>
      </dsp:txBody>
      <dsp:txXfrm>
        <a:off x="1577340" y="2523776"/>
        <a:ext cx="3364992" cy="182756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4D93DF-0299-874D-A55A-A409F3AFE395}">
      <dsp:nvSpPr>
        <dsp:cNvPr id="0" name=""/>
        <dsp:cNvSpPr/>
      </dsp:nvSpPr>
      <dsp:spPr>
        <a:xfrm>
          <a:off x="3082131" y="0"/>
          <a:ext cx="4351338" cy="4351338"/>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Anti-Ableist Clinics</a:t>
          </a:r>
        </a:p>
      </dsp:txBody>
      <dsp:txXfrm>
        <a:off x="4497403" y="217566"/>
        <a:ext cx="1520792" cy="652700"/>
      </dsp:txXfrm>
    </dsp:sp>
    <dsp:sp modelId="{AEF89AD7-39C8-184F-9572-B4734D832CFE}">
      <dsp:nvSpPr>
        <dsp:cNvPr id="0" name=""/>
        <dsp:cNvSpPr/>
      </dsp:nvSpPr>
      <dsp:spPr>
        <a:xfrm>
          <a:off x="3626048" y="1087834"/>
          <a:ext cx="3263503" cy="3263503"/>
        </a:xfrm>
        <a:prstGeom prst="ellipse">
          <a:avLst/>
        </a:prstGeom>
        <a:gradFill rotWithShape="0">
          <a:gsLst>
            <a:gs pos="0">
              <a:schemeClr val="accent3">
                <a:hueOff val="2058582"/>
                <a:satOff val="12356"/>
                <a:lumOff val="9413"/>
                <a:alphaOff val="0"/>
                <a:satMod val="103000"/>
                <a:lumMod val="102000"/>
                <a:tint val="94000"/>
              </a:schemeClr>
            </a:gs>
            <a:gs pos="50000">
              <a:schemeClr val="accent3">
                <a:hueOff val="2058582"/>
                <a:satOff val="12356"/>
                <a:lumOff val="9413"/>
                <a:alphaOff val="0"/>
                <a:satMod val="110000"/>
                <a:lumMod val="100000"/>
                <a:shade val="100000"/>
              </a:schemeClr>
            </a:gs>
            <a:gs pos="100000">
              <a:schemeClr val="accent3">
                <a:hueOff val="2058582"/>
                <a:satOff val="12356"/>
                <a:lumOff val="941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Accessible by Design Clinics</a:t>
          </a:r>
        </a:p>
      </dsp:txBody>
      <dsp:txXfrm>
        <a:off x="4497403" y="1291803"/>
        <a:ext cx="1520792" cy="611906"/>
      </dsp:txXfrm>
    </dsp:sp>
    <dsp:sp modelId="{DE456AA8-9BC1-1440-85EE-359532D9D3F8}">
      <dsp:nvSpPr>
        <dsp:cNvPr id="0" name=""/>
        <dsp:cNvSpPr/>
      </dsp:nvSpPr>
      <dsp:spPr>
        <a:xfrm>
          <a:off x="4169965" y="2175669"/>
          <a:ext cx="2175669" cy="2175669"/>
        </a:xfrm>
        <a:prstGeom prst="ellipse">
          <a:avLst/>
        </a:prstGeom>
        <a:gradFill rotWithShape="0">
          <a:gsLst>
            <a:gs pos="0">
              <a:schemeClr val="accent3">
                <a:hueOff val="4117163"/>
                <a:satOff val="24712"/>
                <a:lumOff val="18825"/>
                <a:alphaOff val="0"/>
                <a:satMod val="103000"/>
                <a:lumMod val="102000"/>
                <a:tint val="94000"/>
              </a:schemeClr>
            </a:gs>
            <a:gs pos="50000">
              <a:schemeClr val="accent3">
                <a:hueOff val="4117163"/>
                <a:satOff val="24712"/>
                <a:lumOff val="18825"/>
                <a:alphaOff val="0"/>
                <a:satMod val="110000"/>
                <a:lumMod val="100000"/>
                <a:shade val="100000"/>
              </a:schemeClr>
            </a:gs>
            <a:gs pos="100000">
              <a:schemeClr val="accent3">
                <a:hueOff val="4117163"/>
                <a:satOff val="24712"/>
                <a:lumOff val="1882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Accommodations @ The Clinic</a:t>
          </a:r>
        </a:p>
      </dsp:txBody>
      <dsp:txXfrm>
        <a:off x="4488584" y="2719586"/>
        <a:ext cx="1538430" cy="108783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4FD11-530C-DD48-B279-AB8B3EDB42BA}">
      <dsp:nvSpPr>
        <dsp:cNvPr id="0" name=""/>
        <dsp:cNvSpPr/>
      </dsp:nvSpPr>
      <dsp:spPr>
        <a:xfrm>
          <a:off x="4861106" y="3123985"/>
          <a:ext cx="2317387" cy="2317387"/>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b="1" kern="1200" dirty="0"/>
            <a:t>Accessible by Design Oncology Clinics</a:t>
          </a:r>
        </a:p>
      </dsp:txBody>
      <dsp:txXfrm>
        <a:off x="5200479" y="3463358"/>
        <a:ext cx="1638641" cy="1638641"/>
      </dsp:txXfrm>
    </dsp:sp>
    <dsp:sp modelId="{875D41F9-FAAD-D843-933E-B3655929B42A}">
      <dsp:nvSpPr>
        <dsp:cNvPr id="0" name=""/>
        <dsp:cNvSpPr/>
      </dsp:nvSpPr>
      <dsp:spPr>
        <a:xfrm rot="10800000">
          <a:off x="2618089" y="3952451"/>
          <a:ext cx="2119650" cy="660455"/>
        </a:xfrm>
        <a:prstGeom prst="lef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C993BCD9-6C42-8B4D-9CD0-41EFF1E6CF0E}">
      <dsp:nvSpPr>
        <dsp:cNvPr id="0" name=""/>
        <dsp:cNvSpPr/>
      </dsp:nvSpPr>
      <dsp:spPr>
        <a:xfrm>
          <a:off x="1517330" y="3402072"/>
          <a:ext cx="2201518" cy="1761214"/>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1111250">
            <a:lnSpc>
              <a:spcPct val="90000"/>
            </a:lnSpc>
            <a:spcBef>
              <a:spcPct val="0"/>
            </a:spcBef>
            <a:spcAft>
              <a:spcPct val="35000"/>
            </a:spcAft>
            <a:buNone/>
          </a:pPr>
          <a:r>
            <a:rPr lang="en-US" sz="2500" b="1" kern="1200" dirty="0"/>
            <a:t>Accessible formats</a:t>
          </a:r>
        </a:p>
      </dsp:txBody>
      <dsp:txXfrm>
        <a:off x="1568914" y="3453656"/>
        <a:ext cx="2098350" cy="1658046"/>
      </dsp:txXfrm>
    </dsp:sp>
    <dsp:sp modelId="{B05A13C5-66E6-BB49-BAFE-49F00ADF393C}">
      <dsp:nvSpPr>
        <dsp:cNvPr id="0" name=""/>
        <dsp:cNvSpPr/>
      </dsp:nvSpPr>
      <dsp:spPr>
        <a:xfrm rot="13500000">
          <a:off x="3304011" y="2296488"/>
          <a:ext cx="2119650" cy="660455"/>
        </a:xfrm>
        <a:prstGeom prst="leftArrow">
          <a:avLst>
            <a:gd name="adj1" fmla="val 60000"/>
            <a:gd name="adj2" fmla="val 50000"/>
          </a:avLst>
        </a:prstGeom>
        <a:solidFill>
          <a:schemeClr val="accent2">
            <a:hueOff val="1610903"/>
            <a:satOff val="-4623"/>
            <a:lumOff val="-7402"/>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50D7D1CF-B6C7-5D40-AE1F-F52A291AD90C}">
      <dsp:nvSpPr>
        <dsp:cNvPr id="0" name=""/>
        <dsp:cNvSpPr/>
      </dsp:nvSpPr>
      <dsp:spPr>
        <a:xfrm>
          <a:off x="2513668" y="996699"/>
          <a:ext cx="2201518" cy="1761214"/>
        </a:xfrm>
        <a:prstGeom prst="roundRect">
          <a:avLst>
            <a:gd name="adj" fmla="val 10000"/>
          </a:avLst>
        </a:prstGeom>
        <a:solidFill>
          <a:schemeClr val="accent2">
            <a:hueOff val="1610903"/>
            <a:satOff val="-4623"/>
            <a:lumOff val="-740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1111250">
            <a:lnSpc>
              <a:spcPct val="90000"/>
            </a:lnSpc>
            <a:spcBef>
              <a:spcPct val="0"/>
            </a:spcBef>
            <a:spcAft>
              <a:spcPct val="35000"/>
            </a:spcAft>
            <a:buNone/>
          </a:pPr>
          <a:r>
            <a:rPr lang="en-US" sz="2500" b="1" kern="1200" dirty="0"/>
            <a:t>Accessible environments</a:t>
          </a:r>
        </a:p>
      </dsp:txBody>
      <dsp:txXfrm>
        <a:off x="2565252" y="1048283"/>
        <a:ext cx="2098350" cy="1658046"/>
      </dsp:txXfrm>
    </dsp:sp>
    <dsp:sp modelId="{C5E57AC5-4855-3646-B1B1-68A9302F642A}">
      <dsp:nvSpPr>
        <dsp:cNvPr id="0" name=""/>
        <dsp:cNvSpPr/>
      </dsp:nvSpPr>
      <dsp:spPr>
        <a:xfrm rot="16200000">
          <a:off x="4959974" y="1610566"/>
          <a:ext cx="2119650" cy="660455"/>
        </a:xfrm>
        <a:prstGeom prst="leftArrow">
          <a:avLst>
            <a:gd name="adj1" fmla="val 60000"/>
            <a:gd name="adj2" fmla="val 50000"/>
          </a:avLst>
        </a:prstGeom>
        <a:solidFill>
          <a:schemeClr val="accent2">
            <a:hueOff val="3221806"/>
            <a:satOff val="-9246"/>
            <a:lumOff val="-14805"/>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DA058F9-D97A-174D-A1D0-B6E32E4D1A87}">
      <dsp:nvSpPr>
        <dsp:cNvPr id="0" name=""/>
        <dsp:cNvSpPr/>
      </dsp:nvSpPr>
      <dsp:spPr>
        <a:xfrm>
          <a:off x="4919040" y="361"/>
          <a:ext cx="2201518" cy="1761214"/>
        </a:xfrm>
        <a:prstGeom prst="roundRect">
          <a:avLst>
            <a:gd name="adj" fmla="val 10000"/>
          </a:avLst>
        </a:prstGeom>
        <a:solidFill>
          <a:schemeClr val="accent2">
            <a:hueOff val="3221806"/>
            <a:satOff val="-9246"/>
            <a:lumOff val="-148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1111250">
            <a:lnSpc>
              <a:spcPct val="90000"/>
            </a:lnSpc>
            <a:spcBef>
              <a:spcPct val="0"/>
            </a:spcBef>
            <a:spcAft>
              <a:spcPct val="35000"/>
            </a:spcAft>
            <a:buNone/>
          </a:pPr>
          <a:r>
            <a:rPr lang="en-US" sz="2500" b="1" kern="1200" dirty="0"/>
            <a:t>Frames of Reference</a:t>
          </a:r>
        </a:p>
      </dsp:txBody>
      <dsp:txXfrm>
        <a:off x="4970624" y="51945"/>
        <a:ext cx="2098350" cy="1658046"/>
      </dsp:txXfrm>
    </dsp:sp>
    <dsp:sp modelId="{9C1A22CD-E863-ED45-A674-009169E99B35}">
      <dsp:nvSpPr>
        <dsp:cNvPr id="0" name=""/>
        <dsp:cNvSpPr/>
      </dsp:nvSpPr>
      <dsp:spPr>
        <a:xfrm rot="18900000">
          <a:off x="6615937" y="2296488"/>
          <a:ext cx="2119650" cy="660455"/>
        </a:xfrm>
        <a:prstGeom prst="leftArrow">
          <a:avLst>
            <a:gd name="adj1" fmla="val 60000"/>
            <a:gd name="adj2" fmla="val 50000"/>
          </a:avLst>
        </a:prstGeom>
        <a:solidFill>
          <a:schemeClr val="accent2">
            <a:hueOff val="4832709"/>
            <a:satOff val="-13870"/>
            <a:lumOff val="-22207"/>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B6E1FFAD-C5F7-9A4E-A1EB-9A1CFA454F06}">
      <dsp:nvSpPr>
        <dsp:cNvPr id="0" name=""/>
        <dsp:cNvSpPr/>
      </dsp:nvSpPr>
      <dsp:spPr>
        <a:xfrm>
          <a:off x="7324413" y="996699"/>
          <a:ext cx="2201518" cy="1761214"/>
        </a:xfrm>
        <a:prstGeom prst="roundRect">
          <a:avLst>
            <a:gd name="adj" fmla="val 10000"/>
          </a:avLst>
        </a:prstGeom>
        <a:solidFill>
          <a:schemeClr val="accent2">
            <a:hueOff val="4832709"/>
            <a:satOff val="-13870"/>
            <a:lumOff val="-222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1111250">
            <a:lnSpc>
              <a:spcPct val="90000"/>
            </a:lnSpc>
            <a:spcBef>
              <a:spcPct val="0"/>
            </a:spcBef>
            <a:spcAft>
              <a:spcPct val="35000"/>
            </a:spcAft>
            <a:buNone/>
          </a:pPr>
          <a:r>
            <a:rPr lang="en-US" sz="2500" b="1" kern="1200" dirty="0"/>
            <a:t>Allyship</a:t>
          </a:r>
        </a:p>
      </dsp:txBody>
      <dsp:txXfrm>
        <a:off x="7375997" y="1048283"/>
        <a:ext cx="2098350" cy="1658046"/>
      </dsp:txXfrm>
    </dsp:sp>
    <dsp:sp modelId="{6A43FF1B-C74F-3648-AD30-EA6DC8C971D8}">
      <dsp:nvSpPr>
        <dsp:cNvPr id="0" name=""/>
        <dsp:cNvSpPr/>
      </dsp:nvSpPr>
      <dsp:spPr>
        <a:xfrm>
          <a:off x="7301859" y="3952451"/>
          <a:ext cx="2119650" cy="660455"/>
        </a:xfrm>
        <a:prstGeom prst="leftArrow">
          <a:avLst>
            <a:gd name="adj1" fmla="val 60000"/>
            <a:gd name="adj2" fmla="val 50000"/>
          </a:avLst>
        </a:prstGeom>
        <a:solidFill>
          <a:schemeClr val="accent2">
            <a:hueOff val="6443612"/>
            <a:satOff val="-18493"/>
            <a:lumOff val="-29609"/>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F66AC2ED-8864-2547-841E-809BE0A6E367}">
      <dsp:nvSpPr>
        <dsp:cNvPr id="0" name=""/>
        <dsp:cNvSpPr/>
      </dsp:nvSpPr>
      <dsp:spPr>
        <a:xfrm>
          <a:off x="8320751" y="3402072"/>
          <a:ext cx="2201518" cy="1761214"/>
        </a:xfrm>
        <a:prstGeom prst="roundRect">
          <a:avLst>
            <a:gd name="adj" fmla="val 10000"/>
          </a:avLst>
        </a:prstGeom>
        <a:solidFill>
          <a:schemeClr val="accent2">
            <a:hueOff val="6443612"/>
            <a:satOff val="-18493"/>
            <a:lumOff val="-2960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1111250">
            <a:lnSpc>
              <a:spcPct val="90000"/>
            </a:lnSpc>
            <a:spcBef>
              <a:spcPct val="0"/>
            </a:spcBef>
            <a:spcAft>
              <a:spcPct val="35000"/>
            </a:spcAft>
            <a:buNone/>
          </a:pPr>
          <a:r>
            <a:rPr lang="en-US" sz="2500" b="1" kern="1200" dirty="0"/>
            <a:t>Anti-Ableist Approaches</a:t>
          </a:r>
        </a:p>
      </dsp:txBody>
      <dsp:txXfrm>
        <a:off x="8372335" y="3453656"/>
        <a:ext cx="2098350" cy="165804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8.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20">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8">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10">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1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2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2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3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7">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8">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3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3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3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3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3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2#24">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2#25">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2#26">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2#27">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2#28">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2#29">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3#9">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073972-7C4A-4E1F-A384-E48A35595DAF}" type="datetimeFigureOut">
              <a:rPr lang="en-CA" smtClean="0"/>
              <a:t>2026-09-23</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2A9A3C-F847-4F10-B8B6-F7ADEF8B97F9}" type="slidenum">
              <a:rPr lang="en-CA" smtClean="0"/>
              <a:t>‹#›</a:t>
            </a:fld>
            <a:endParaRPr lang="en-CA" dirty="0"/>
          </a:p>
        </p:txBody>
      </p:sp>
    </p:spTree>
    <p:extLst>
      <p:ext uri="{BB962C8B-B14F-4D97-AF65-F5344CB8AC3E}">
        <p14:creationId xmlns:p14="http://schemas.microsoft.com/office/powerpoint/2010/main" val="405737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2222"/>
                </a:solidFill>
                <a:effectLst/>
                <a:latin typeface="Arial" panose="020B0604020202020204" pitchFamily="34" charset="0"/>
              </a:rPr>
              <a:t>This project will highlight identified barriers experienced by scientists with disabilities in the natural resources sciences, as well as present solutions to remove and/or prevent these barriers, at the lab/team level, the organization/institution level, and at the discipline level. The knowledge dissemination and training outcomes from this project will lead in the short term to improvements in equity within natural resources sciences research environments, by facilitating changes to professional practice that allow for the consideration of the unique experiences and needs of colleagues with disabilities. In the short to medium term, inclusion will be enhanced through proactive design of working environments in the natural resources sciences domain to be accessible and anti-ableist; this will happen through policy and governance evolution as well as through the implementation of “accessible by design” workspace practices. Over time, this will lead to improved diversity by increased representation of scientists with disabilities within the space.</a:t>
            </a:r>
            <a:endParaRPr lang="en-US" dirty="0"/>
          </a:p>
        </p:txBody>
      </p:sp>
      <p:sp>
        <p:nvSpPr>
          <p:cNvPr id="4" name="Slide Number Placeholder 3"/>
          <p:cNvSpPr>
            <a:spLocks noGrp="1"/>
          </p:cNvSpPr>
          <p:nvPr>
            <p:ph type="sldNum" sz="quarter" idx="5"/>
          </p:nvPr>
        </p:nvSpPr>
        <p:spPr/>
        <p:txBody>
          <a:bodyPr/>
          <a:lstStyle/>
          <a:p>
            <a:fld id="{C12A9A3C-F847-4F10-B8B6-F7ADEF8B97F9}" type="slidenum">
              <a:rPr lang="en-CA" smtClean="0"/>
              <a:t>1</a:t>
            </a:fld>
            <a:endParaRPr lang="en-CA" dirty="0"/>
          </a:p>
        </p:txBody>
      </p:sp>
    </p:spTree>
    <p:extLst>
      <p:ext uri="{BB962C8B-B14F-4D97-AF65-F5344CB8AC3E}">
        <p14:creationId xmlns:p14="http://schemas.microsoft.com/office/powerpoint/2010/main" val="4042037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Mahadeo</a:t>
            </a:r>
            <a:endParaRPr lang="en-CA" dirty="0"/>
          </a:p>
          <a:p>
            <a:endParaRPr lang="en-CA" dirty="0"/>
          </a:p>
        </p:txBody>
      </p:sp>
      <p:sp>
        <p:nvSpPr>
          <p:cNvPr id="4" name="Slide Number Placeholder 3"/>
          <p:cNvSpPr>
            <a:spLocks noGrp="1"/>
          </p:cNvSpPr>
          <p:nvPr>
            <p:ph type="sldNum" sz="quarter" idx="5"/>
          </p:nvPr>
        </p:nvSpPr>
        <p:spPr/>
        <p:txBody>
          <a:bodyPr/>
          <a:lstStyle/>
          <a:p>
            <a:fld id="{C12A9A3C-F847-4F10-B8B6-F7ADEF8B97F9}" type="slidenum">
              <a:rPr lang="en-CA" smtClean="0"/>
              <a:t>4</a:t>
            </a:fld>
            <a:endParaRPr lang="en-CA" dirty="0"/>
          </a:p>
        </p:txBody>
      </p:sp>
    </p:spTree>
    <p:extLst>
      <p:ext uri="{BB962C8B-B14F-4D97-AF65-F5344CB8AC3E}">
        <p14:creationId xmlns:p14="http://schemas.microsoft.com/office/powerpoint/2010/main" val="1060804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4818E-EE04-2A63-86AC-B0DD8D90C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39BBCA-424B-F89C-A568-DD29A40E3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E171DE-BDE0-4DC2-8187-F379AFB13D6B}"/>
              </a:ext>
            </a:extLst>
          </p:cNvPr>
          <p:cNvSpPr>
            <a:spLocks noGrp="1"/>
          </p:cNvSpPr>
          <p:nvPr>
            <p:ph type="body" idx="1"/>
          </p:nvPr>
        </p:nvSpPr>
        <p:spPr/>
        <p:txBody>
          <a:bodyPr/>
          <a:lstStyle/>
          <a:p>
            <a:r>
              <a:rPr lang="en-US" b="0" i="0" dirty="0">
                <a:solidFill>
                  <a:srgbClr val="222222"/>
                </a:solidFill>
                <a:effectLst/>
                <a:latin typeface="Arial" panose="020B0604020202020204" pitchFamily="34" charset="0"/>
              </a:rPr>
              <a:t>This project will highlight identified barriers experienced by scientists with disabilities in the natural resources sciences, as well as present solutions to remove and/or prevent these barriers, at the lab/team level, the organization/institution level, and at the discipline level. The knowledge dissemination and training outcomes from this project will lead in the short term to improvements in equity within natural resources sciences research environments, by facilitating changes to professional practice that allow for the consideration of the unique experiences and needs of colleagues with disabilities. In the short to medium term, inclusion will be enhanced through proactive design of working environments in the natural resources sciences domain to be accessible and anti-ableist; this will happen through policy and governance evolution as well as through the implementation of “accessible by design” workspace practices. Over time, this will lead to improved diversity by increased representation of scientists with disabilities within the space.</a:t>
            </a:r>
            <a:endParaRPr lang="en-US" dirty="0"/>
          </a:p>
        </p:txBody>
      </p:sp>
      <p:sp>
        <p:nvSpPr>
          <p:cNvPr id="4" name="Slide Number Placeholder 3">
            <a:extLst>
              <a:ext uri="{FF2B5EF4-FFF2-40B4-BE49-F238E27FC236}">
                <a16:creationId xmlns:a16="http://schemas.microsoft.com/office/drawing/2014/main" id="{9D2DB0B2-C92A-9C94-A549-6D8CB1FA362D}"/>
              </a:ext>
            </a:extLst>
          </p:cNvPr>
          <p:cNvSpPr>
            <a:spLocks noGrp="1"/>
          </p:cNvSpPr>
          <p:nvPr>
            <p:ph type="sldNum" sz="quarter" idx="5"/>
          </p:nvPr>
        </p:nvSpPr>
        <p:spPr/>
        <p:txBody>
          <a:bodyPr/>
          <a:lstStyle/>
          <a:p>
            <a:fld id="{C12A9A3C-F847-4F10-B8B6-F7ADEF8B97F9}" type="slidenum">
              <a:rPr lang="en-CA" smtClean="0"/>
              <a:t>13</a:t>
            </a:fld>
            <a:endParaRPr lang="en-CA" dirty="0"/>
          </a:p>
        </p:txBody>
      </p:sp>
    </p:spTree>
    <p:extLst>
      <p:ext uri="{BB962C8B-B14F-4D97-AF65-F5344CB8AC3E}">
        <p14:creationId xmlns:p14="http://schemas.microsoft.com/office/powerpoint/2010/main" val="214935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FA7B9-4B6C-73CE-FACA-1B021AEE33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9EBB4-8E6E-3202-8B4C-CF97F0C64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C69ECF-39B6-6047-E86D-57B971CB5F74}"/>
              </a:ext>
            </a:extLst>
          </p:cNvPr>
          <p:cNvSpPr>
            <a:spLocks noGrp="1"/>
          </p:cNvSpPr>
          <p:nvPr>
            <p:ph type="body" idx="1"/>
          </p:nvPr>
        </p:nvSpPr>
        <p:spPr/>
        <p:txBody>
          <a:bodyPr/>
          <a:lstStyle/>
          <a:p>
            <a:r>
              <a:rPr lang="en-US" b="0" i="0" dirty="0">
                <a:solidFill>
                  <a:srgbClr val="222222"/>
                </a:solidFill>
                <a:effectLst/>
                <a:latin typeface="Arial" panose="020B0604020202020204" pitchFamily="34" charset="0"/>
              </a:rPr>
              <a:t>This project will highlight identified barriers experienced by scientists with disabilities in the natural resources sciences, as well as present solutions to remove and/or prevent these barriers, at the lab/team level, the organization/institution level, and at the discipline level. The knowledge dissemination and training outcomes from this project will lead in the short term to improvements in equity within natural resources sciences research environments, by facilitating changes to professional practice that allow for the consideration of the unique experiences and needs of colleagues with disabilities. In the short to medium term, inclusion will be enhanced through proactive design of working environments in the natural resources sciences domain to be accessible and anti-ableist; this will happen through policy and governance evolution as well as through the implementation of “accessible by design” workspace practices. Over time, this will lead to improved diversity by increased representation of scientists with disabilities within the space.</a:t>
            </a:r>
            <a:endParaRPr lang="en-US" dirty="0"/>
          </a:p>
        </p:txBody>
      </p:sp>
      <p:sp>
        <p:nvSpPr>
          <p:cNvPr id="4" name="Slide Number Placeholder 3">
            <a:extLst>
              <a:ext uri="{FF2B5EF4-FFF2-40B4-BE49-F238E27FC236}">
                <a16:creationId xmlns:a16="http://schemas.microsoft.com/office/drawing/2014/main" id="{5C61955A-BF0E-6F34-C03A-8036B8159401}"/>
              </a:ext>
            </a:extLst>
          </p:cNvPr>
          <p:cNvSpPr>
            <a:spLocks noGrp="1"/>
          </p:cNvSpPr>
          <p:nvPr>
            <p:ph type="sldNum" sz="quarter" idx="5"/>
          </p:nvPr>
        </p:nvSpPr>
        <p:spPr/>
        <p:txBody>
          <a:bodyPr/>
          <a:lstStyle/>
          <a:p>
            <a:fld id="{C12A9A3C-F847-4F10-B8B6-F7ADEF8B97F9}" type="slidenum">
              <a:rPr lang="en-CA" smtClean="0"/>
              <a:t>19</a:t>
            </a:fld>
            <a:endParaRPr lang="en-CA" dirty="0"/>
          </a:p>
        </p:txBody>
      </p:sp>
    </p:spTree>
    <p:extLst>
      <p:ext uri="{BB962C8B-B14F-4D97-AF65-F5344CB8AC3E}">
        <p14:creationId xmlns:p14="http://schemas.microsoft.com/office/powerpoint/2010/main" val="126995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3be24448dd_2_13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3" name="Google Shape;403;g23be24448dd_2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6207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Mahadeo</a:t>
            </a:r>
            <a:endParaRPr lang="en-CA" dirty="0"/>
          </a:p>
          <a:p>
            <a:endParaRPr lang="en-CA" dirty="0"/>
          </a:p>
        </p:txBody>
      </p:sp>
      <p:sp>
        <p:nvSpPr>
          <p:cNvPr id="4" name="Slide Number Placeholder 3"/>
          <p:cNvSpPr>
            <a:spLocks noGrp="1"/>
          </p:cNvSpPr>
          <p:nvPr>
            <p:ph type="sldNum" sz="quarter" idx="5"/>
          </p:nvPr>
        </p:nvSpPr>
        <p:spPr/>
        <p:txBody>
          <a:bodyPr/>
          <a:lstStyle/>
          <a:p>
            <a:fld id="{C12A9A3C-F847-4F10-B8B6-F7ADEF8B97F9}" type="slidenum">
              <a:rPr lang="en-CA" smtClean="0"/>
              <a:t>21</a:t>
            </a:fld>
            <a:endParaRPr lang="en-CA" dirty="0"/>
          </a:p>
        </p:txBody>
      </p:sp>
    </p:spTree>
    <p:extLst>
      <p:ext uri="{BB962C8B-B14F-4D97-AF65-F5344CB8AC3E}">
        <p14:creationId xmlns:p14="http://schemas.microsoft.com/office/powerpoint/2010/main" val="3306408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way things are – barriers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way things ought to be - solutions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Put in solution – the goal is to design solutions for the people who fit on the plain not on the hill</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Upward facing solution from the plains 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“modeling single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If show up on the plains they won’t show up on the hill, those in the middle of the bell curve will show up on the plains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If you think about hill as the privilege </a:t>
            </a:r>
            <a:r>
              <a:rPr lang="en-CA" dirty="0" err="1"/>
              <a:t>bvantage</a:t>
            </a:r>
            <a:r>
              <a:rPr lang="en-CA" dirty="0"/>
              <a:t> point – the people on top of hill </a:t>
            </a:r>
            <a:r>
              <a:rPr lang="en-CA" dirty="0" err="1"/>
              <a:t>buildt</a:t>
            </a:r>
            <a:r>
              <a:rPr lang="en-CA" dirty="0"/>
              <a:t> for those on the hill</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But on the plains building for people on the </a:t>
            </a:r>
            <a:r>
              <a:rPr lang="en-CA" dirty="0" err="1"/>
              <a:t>planins</a:t>
            </a:r>
            <a:r>
              <a:rPr lang="en-CA" dirty="0"/>
              <a:t> it builds for those on the top of the hill</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Illustrates privilege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The hill is colour coded like a heat map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Our message is this image – think of anything you are designing, think about this metaphor</a:t>
            </a:r>
          </a:p>
          <a:p>
            <a:endParaRPr lang="en-CA" dirty="0"/>
          </a:p>
        </p:txBody>
      </p:sp>
      <p:sp>
        <p:nvSpPr>
          <p:cNvPr id="4" name="Slide Number Placeholder 3"/>
          <p:cNvSpPr>
            <a:spLocks noGrp="1"/>
          </p:cNvSpPr>
          <p:nvPr>
            <p:ph type="sldNum" sz="quarter" idx="5"/>
          </p:nvPr>
        </p:nvSpPr>
        <p:spPr/>
        <p:txBody>
          <a:bodyPr/>
          <a:lstStyle/>
          <a:p>
            <a:fld id="{C12A9A3C-F847-4F10-B8B6-F7ADEF8B97F9}" type="slidenum">
              <a:rPr lang="en-CA" smtClean="0"/>
              <a:t>23</a:t>
            </a:fld>
            <a:endParaRPr lang="en-CA"/>
          </a:p>
        </p:txBody>
      </p:sp>
    </p:spTree>
    <p:extLst>
      <p:ext uri="{BB962C8B-B14F-4D97-AF65-F5344CB8AC3E}">
        <p14:creationId xmlns:p14="http://schemas.microsoft.com/office/powerpoint/2010/main" val="66418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EE0C9-646F-61A7-6CFB-040D52F50C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954F45-A3ED-A355-49E5-C96D91520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37FF30-AD10-1C76-1DE6-BFF961DAFC26}"/>
              </a:ext>
            </a:extLst>
          </p:cNvPr>
          <p:cNvSpPr>
            <a:spLocks noGrp="1"/>
          </p:cNvSpPr>
          <p:nvPr>
            <p:ph type="body" idx="1"/>
          </p:nvPr>
        </p:nvSpPr>
        <p:spPr/>
        <p:txBody>
          <a:bodyPr/>
          <a:lstStyle/>
          <a:p>
            <a:r>
              <a:rPr lang="en-US" b="0" i="0" dirty="0">
                <a:solidFill>
                  <a:srgbClr val="222222"/>
                </a:solidFill>
                <a:effectLst/>
                <a:latin typeface="Arial" panose="020B0604020202020204" pitchFamily="34" charset="0"/>
              </a:rPr>
              <a:t>This project will highlight identified barriers experienced by scientists with disabilities in the natural resources sciences, as well as present solutions to remove and/or prevent these barriers, at the lab/team level, the organization/institution level, and at the discipline level. The knowledge dissemination and training outcomes from this project will lead in the short term to improvements in equity within natural resources sciences research environments, by facilitating changes to professional practice that allow for the consideration of the unique experiences and needs of colleagues with disabilities. In the short to medium term, inclusion will be enhanced through proactive design of working environments in the natural resources sciences domain to be accessible and anti-ableist; this will happen through policy and governance evolution as well as through the implementation of “accessible by design” workspace practices. Over time, this will lead to improved diversity by increased representation of scientists with disabilities within the space.</a:t>
            </a:r>
            <a:endParaRPr lang="en-US" dirty="0"/>
          </a:p>
        </p:txBody>
      </p:sp>
      <p:sp>
        <p:nvSpPr>
          <p:cNvPr id="4" name="Slide Number Placeholder 3">
            <a:extLst>
              <a:ext uri="{FF2B5EF4-FFF2-40B4-BE49-F238E27FC236}">
                <a16:creationId xmlns:a16="http://schemas.microsoft.com/office/drawing/2014/main" id="{F61D97A3-A930-22B1-8CA3-BC24D97007D3}"/>
              </a:ext>
            </a:extLst>
          </p:cNvPr>
          <p:cNvSpPr>
            <a:spLocks noGrp="1"/>
          </p:cNvSpPr>
          <p:nvPr>
            <p:ph type="sldNum" sz="quarter" idx="5"/>
          </p:nvPr>
        </p:nvSpPr>
        <p:spPr/>
        <p:txBody>
          <a:bodyPr/>
          <a:lstStyle/>
          <a:p>
            <a:fld id="{C12A9A3C-F847-4F10-B8B6-F7ADEF8B97F9}" type="slidenum">
              <a:rPr lang="en-CA" smtClean="0"/>
              <a:t>32</a:t>
            </a:fld>
            <a:endParaRPr lang="en-CA" dirty="0"/>
          </a:p>
        </p:txBody>
      </p:sp>
    </p:spTree>
    <p:extLst>
      <p:ext uri="{BB962C8B-B14F-4D97-AF65-F5344CB8AC3E}">
        <p14:creationId xmlns:p14="http://schemas.microsoft.com/office/powerpoint/2010/main" val="1358573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6225-2E26-48FC-EC56-2C4839367D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C2E435-27D6-D705-764C-1CB30BFF07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62557B-54A4-9EEA-2ADD-7D438C4AA61D}"/>
              </a:ext>
            </a:extLst>
          </p:cNvPr>
          <p:cNvSpPr>
            <a:spLocks noGrp="1"/>
          </p:cNvSpPr>
          <p:nvPr>
            <p:ph type="body" idx="1"/>
          </p:nvPr>
        </p:nvSpPr>
        <p:spPr/>
        <p:txBody>
          <a:bodyPr/>
          <a:lstStyle/>
          <a:p>
            <a:r>
              <a:rPr lang="en-US" b="0" i="0" dirty="0">
                <a:solidFill>
                  <a:srgbClr val="222222"/>
                </a:solidFill>
                <a:effectLst/>
                <a:latin typeface="Arial" panose="020B0604020202020204" pitchFamily="34" charset="0"/>
              </a:rPr>
              <a:t>This project will highlight identified barriers experienced by scientists with disabilities in the natural resources sciences, as well as present solutions to remove and/or prevent these barriers, at the lab/team level, the organization/institution level, and at the discipline level. The knowledge dissemination and training outcomes from this project will lead in the short term to improvements in equity within natural resources sciences research environments, by facilitating changes to professional practice that allow for the consideration of the unique experiences and needs of colleagues with disabilities. In the short to medium term, inclusion will be enhanced through proactive design of working environments in the natural resources sciences domain to be accessible and anti-ableist; this will happen through policy and governance evolution as well as through the implementation of “accessible by design” workspace practices. Over time, this will lead to improved diversity by increased representation of scientists with disabilities within the space.</a:t>
            </a:r>
            <a:endParaRPr lang="en-US" dirty="0"/>
          </a:p>
        </p:txBody>
      </p:sp>
      <p:sp>
        <p:nvSpPr>
          <p:cNvPr id="4" name="Slide Number Placeholder 3">
            <a:extLst>
              <a:ext uri="{FF2B5EF4-FFF2-40B4-BE49-F238E27FC236}">
                <a16:creationId xmlns:a16="http://schemas.microsoft.com/office/drawing/2014/main" id="{E3850A83-DD82-8A54-0352-D9891C92C9FB}"/>
              </a:ext>
            </a:extLst>
          </p:cNvPr>
          <p:cNvSpPr>
            <a:spLocks noGrp="1"/>
          </p:cNvSpPr>
          <p:nvPr>
            <p:ph type="sldNum" sz="quarter" idx="5"/>
          </p:nvPr>
        </p:nvSpPr>
        <p:spPr/>
        <p:txBody>
          <a:bodyPr/>
          <a:lstStyle/>
          <a:p>
            <a:fld id="{C12A9A3C-F847-4F10-B8B6-F7ADEF8B97F9}" type="slidenum">
              <a:rPr lang="en-CA" smtClean="0"/>
              <a:t>36</a:t>
            </a:fld>
            <a:endParaRPr lang="en-CA" dirty="0"/>
          </a:p>
        </p:txBody>
      </p:sp>
    </p:spTree>
    <p:extLst>
      <p:ext uri="{BB962C8B-B14F-4D97-AF65-F5344CB8AC3E}">
        <p14:creationId xmlns:p14="http://schemas.microsoft.com/office/powerpoint/2010/main" val="2600156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4E8C2-DFDE-412B-72E6-0777896409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F0265D-51F8-975E-6DC1-EFCC98F19A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31598F-62D3-C25A-2625-AB75948F7BAA}"/>
              </a:ext>
            </a:extLst>
          </p:cNvPr>
          <p:cNvSpPr>
            <a:spLocks noGrp="1"/>
          </p:cNvSpPr>
          <p:nvPr>
            <p:ph type="body" idx="1"/>
          </p:nvPr>
        </p:nvSpPr>
        <p:spPr/>
        <p:txBody>
          <a:bodyPr/>
          <a:lstStyle/>
          <a:p>
            <a:r>
              <a:rPr lang="en-US" b="0" i="0" dirty="0">
                <a:solidFill>
                  <a:srgbClr val="222222"/>
                </a:solidFill>
                <a:effectLst/>
                <a:latin typeface="Arial" panose="020B0604020202020204" pitchFamily="34" charset="0"/>
              </a:rPr>
              <a:t>This project will highlight identified barriers experienced by scientists with disabilities in the natural resources sciences, as well as present solutions to remove and/or prevent these barriers, at the lab/team level, the organization/institution level, and at the discipline level. The knowledge dissemination and training outcomes from this project will lead in the short term to improvements in equity within natural resources sciences research environments, by facilitating changes to professional practice that allow for the consideration of the unique experiences and needs of colleagues with disabilities. In the short to medium term, inclusion will be enhanced through proactive design of working environments in the natural resources sciences domain to be accessible and anti-ableist; this will happen through policy and governance evolution as well as through the implementation of “accessible by design” workspace practices. Over time, this will lead to improved diversity by increased representation of scientists with disabilities within the space.</a:t>
            </a:r>
            <a:endParaRPr lang="en-US" dirty="0"/>
          </a:p>
        </p:txBody>
      </p:sp>
      <p:sp>
        <p:nvSpPr>
          <p:cNvPr id="4" name="Slide Number Placeholder 3">
            <a:extLst>
              <a:ext uri="{FF2B5EF4-FFF2-40B4-BE49-F238E27FC236}">
                <a16:creationId xmlns:a16="http://schemas.microsoft.com/office/drawing/2014/main" id="{F23A5DA4-BE8F-46F9-8584-1701B9C698A7}"/>
              </a:ext>
            </a:extLst>
          </p:cNvPr>
          <p:cNvSpPr>
            <a:spLocks noGrp="1"/>
          </p:cNvSpPr>
          <p:nvPr>
            <p:ph type="sldNum" sz="quarter" idx="5"/>
          </p:nvPr>
        </p:nvSpPr>
        <p:spPr/>
        <p:txBody>
          <a:bodyPr/>
          <a:lstStyle/>
          <a:p>
            <a:fld id="{C12A9A3C-F847-4F10-B8B6-F7ADEF8B97F9}" type="slidenum">
              <a:rPr lang="en-CA" smtClean="0"/>
              <a:t>42</a:t>
            </a:fld>
            <a:endParaRPr lang="en-CA" dirty="0"/>
          </a:p>
        </p:txBody>
      </p:sp>
    </p:spTree>
    <p:extLst>
      <p:ext uri="{BB962C8B-B14F-4D97-AF65-F5344CB8AC3E}">
        <p14:creationId xmlns:p14="http://schemas.microsoft.com/office/powerpoint/2010/main" val="2906502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latin typeface="Arial" panose="020B0604020202020204" pitchFamily="34" charset="0"/>
              </a:rPr>
              <a:t>Mahadeo</a:t>
            </a:r>
          </a:p>
          <a:p>
            <a:endParaRPr lang="en-CA" dirty="0"/>
          </a:p>
        </p:txBody>
      </p:sp>
      <p:sp>
        <p:nvSpPr>
          <p:cNvPr id="4" name="Slide Number Placeholder 3"/>
          <p:cNvSpPr>
            <a:spLocks noGrp="1"/>
          </p:cNvSpPr>
          <p:nvPr>
            <p:ph type="sldNum" sz="quarter" idx="5"/>
          </p:nvPr>
        </p:nvSpPr>
        <p:spPr/>
        <p:txBody>
          <a:bodyPr/>
          <a:lstStyle/>
          <a:p>
            <a:fld id="{C12A9A3C-F847-4F10-B8B6-F7ADEF8B97F9}" type="slidenum">
              <a:rPr lang="en-CA" smtClean="0"/>
              <a:t>46</a:t>
            </a:fld>
            <a:endParaRPr lang="en-CA" dirty="0"/>
          </a:p>
        </p:txBody>
      </p:sp>
    </p:spTree>
    <p:extLst>
      <p:ext uri="{BB962C8B-B14F-4D97-AF65-F5344CB8AC3E}">
        <p14:creationId xmlns:p14="http://schemas.microsoft.com/office/powerpoint/2010/main" val="3529317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latin typeface="Arial" panose="020B0604020202020204" pitchFamily="34" charset="0"/>
              </a:rPr>
              <a:t>Mahadeo</a:t>
            </a:r>
          </a:p>
          <a:p>
            <a:endParaRPr lang="en-CA" dirty="0"/>
          </a:p>
        </p:txBody>
      </p:sp>
      <p:sp>
        <p:nvSpPr>
          <p:cNvPr id="4" name="Slide Number Placeholder 3"/>
          <p:cNvSpPr>
            <a:spLocks noGrp="1"/>
          </p:cNvSpPr>
          <p:nvPr>
            <p:ph type="sldNum" sz="quarter" idx="5"/>
          </p:nvPr>
        </p:nvSpPr>
        <p:spPr/>
        <p:txBody>
          <a:bodyPr/>
          <a:lstStyle/>
          <a:p>
            <a:fld id="{C12A9A3C-F847-4F10-B8B6-F7ADEF8B97F9}" type="slidenum">
              <a:rPr lang="en-CA" smtClean="0"/>
              <a:t>47</a:t>
            </a:fld>
            <a:endParaRPr lang="en-CA" dirty="0"/>
          </a:p>
        </p:txBody>
      </p:sp>
    </p:spTree>
    <p:extLst>
      <p:ext uri="{BB962C8B-B14F-4D97-AF65-F5344CB8AC3E}">
        <p14:creationId xmlns:p14="http://schemas.microsoft.com/office/powerpoint/2010/main" val="127957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2D291-306A-A29B-ED6C-38D5F24867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96C08-4C51-0F31-8236-838B26573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EC57C-E852-7B44-C8EB-7294084E623D}"/>
              </a:ext>
            </a:extLst>
          </p:cNvPr>
          <p:cNvSpPr>
            <a:spLocks noGrp="1"/>
          </p:cNvSpPr>
          <p:nvPr>
            <p:ph type="body" idx="1"/>
          </p:nvPr>
        </p:nvSpPr>
        <p:spPr/>
        <p:txBody>
          <a:bodyPr/>
          <a:lstStyle/>
          <a:p>
            <a:r>
              <a:rPr lang="en-US" b="0" i="0" dirty="0">
                <a:solidFill>
                  <a:srgbClr val="222222"/>
                </a:solidFill>
                <a:effectLst/>
                <a:latin typeface="Arial" panose="020B0604020202020204" pitchFamily="34" charset="0"/>
              </a:rPr>
              <a:t>This project will highlight identified barriers experienced by scientists with disabilities in the natural resources sciences, as well as present solutions to remove and/or prevent these barriers, at the lab/team level, the organization/institution level, and at the discipline level. The knowledge dissemination and training outcomes from this project will lead in the short term to improvements in equity within natural resources sciences research environments, by facilitating changes to professional practice that allow for the consideration of the unique experiences and needs of colleagues with disabilities. In the short to medium term, inclusion will be enhanced through proactive design of working environments in the natural resources sciences domain to be accessible and anti-ableist; this will happen through policy and governance evolution as well as through the implementation of “accessible by design” workspace practices. Over time, this will lead to improved diversity by increased representation of scientists with disabilities within the space.</a:t>
            </a:r>
            <a:endParaRPr lang="en-US" dirty="0"/>
          </a:p>
        </p:txBody>
      </p:sp>
      <p:sp>
        <p:nvSpPr>
          <p:cNvPr id="4" name="Slide Number Placeholder 3">
            <a:extLst>
              <a:ext uri="{FF2B5EF4-FFF2-40B4-BE49-F238E27FC236}">
                <a16:creationId xmlns:a16="http://schemas.microsoft.com/office/drawing/2014/main" id="{299480D2-C3EF-69F2-A553-A8D7475A4FD6}"/>
              </a:ext>
            </a:extLst>
          </p:cNvPr>
          <p:cNvSpPr>
            <a:spLocks noGrp="1"/>
          </p:cNvSpPr>
          <p:nvPr>
            <p:ph type="sldNum" sz="quarter" idx="5"/>
          </p:nvPr>
        </p:nvSpPr>
        <p:spPr/>
        <p:txBody>
          <a:bodyPr/>
          <a:lstStyle/>
          <a:p>
            <a:fld id="{C12A9A3C-F847-4F10-B8B6-F7ADEF8B97F9}" type="slidenum">
              <a:rPr lang="en-CA" smtClean="0"/>
              <a:t>58</a:t>
            </a:fld>
            <a:endParaRPr lang="en-CA" dirty="0"/>
          </a:p>
        </p:txBody>
      </p:sp>
    </p:spTree>
    <p:extLst>
      <p:ext uri="{BB962C8B-B14F-4D97-AF65-F5344CB8AC3E}">
        <p14:creationId xmlns:p14="http://schemas.microsoft.com/office/powerpoint/2010/main" val="230540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7C1D8-90CC-3609-8AF2-EFFC6AEBC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70DBC-A6C6-A568-978D-B36F7667FC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747C57-02AA-9F35-B709-E32D7C6DD652}"/>
              </a:ext>
            </a:extLst>
          </p:cNvPr>
          <p:cNvSpPr>
            <a:spLocks noGrp="1"/>
          </p:cNvSpPr>
          <p:nvPr>
            <p:ph type="body" idx="1"/>
          </p:nvPr>
        </p:nvSpPr>
        <p:spPr/>
        <p:txBody>
          <a:bodyPr/>
          <a:lstStyle/>
          <a:p>
            <a:r>
              <a:rPr lang="en-US" b="0" i="0" dirty="0">
                <a:solidFill>
                  <a:srgbClr val="222222"/>
                </a:solidFill>
                <a:effectLst/>
                <a:latin typeface="Arial" panose="020B0604020202020204" pitchFamily="34" charset="0"/>
              </a:rPr>
              <a:t>This project will highlight identified barriers experienced by scientists with disabilities in the natural resources sciences, as well as present solutions to remove and/or prevent these barriers, at the lab/team level, the organization/institution level, and at the discipline level. The knowledge dissemination and training outcomes from this project will lead in the short term to improvements in equity within natural resources sciences research environments, by facilitating changes to professional practice that allow for the consideration of the unique experiences and needs of colleagues with disabilities. In the short to medium term, inclusion will be enhanced through proactive design of working environments in the natural resources sciences domain to be accessible and anti-ableist; this will happen through policy and governance evolution as well as through the implementation of “accessible by design” workspace practices. Over time, this will lead to improved diversity by increased representation of scientists with disabilities within the space.</a:t>
            </a:r>
            <a:endParaRPr lang="en-US" dirty="0"/>
          </a:p>
        </p:txBody>
      </p:sp>
      <p:sp>
        <p:nvSpPr>
          <p:cNvPr id="4" name="Slide Number Placeholder 3">
            <a:extLst>
              <a:ext uri="{FF2B5EF4-FFF2-40B4-BE49-F238E27FC236}">
                <a16:creationId xmlns:a16="http://schemas.microsoft.com/office/drawing/2014/main" id="{0CAD87DE-22A2-6736-F463-68FDA60C8E15}"/>
              </a:ext>
            </a:extLst>
          </p:cNvPr>
          <p:cNvSpPr>
            <a:spLocks noGrp="1"/>
          </p:cNvSpPr>
          <p:nvPr>
            <p:ph type="sldNum" sz="quarter" idx="5"/>
          </p:nvPr>
        </p:nvSpPr>
        <p:spPr/>
        <p:txBody>
          <a:bodyPr/>
          <a:lstStyle/>
          <a:p>
            <a:fld id="{C12A9A3C-F847-4F10-B8B6-F7ADEF8B97F9}" type="slidenum">
              <a:rPr lang="en-CA" smtClean="0"/>
              <a:t>75</a:t>
            </a:fld>
            <a:endParaRPr lang="en-CA" dirty="0"/>
          </a:p>
        </p:txBody>
      </p:sp>
    </p:spTree>
    <p:extLst>
      <p:ext uri="{BB962C8B-B14F-4D97-AF65-F5344CB8AC3E}">
        <p14:creationId xmlns:p14="http://schemas.microsoft.com/office/powerpoint/2010/main" val="1288338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EDED1C-4656-4CF8-AD34-DC4A65BB3913}" type="slidenum">
              <a:rPr lang="en-US" smtClean="0"/>
              <a:t>81</a:t>
            </a:fld>
            <a:endParaRPr lang="en-US" dirty="0"/>
          </a:p>
        </p:txBody>
      </p:sp>
    </p:spTree>
    <p:extLst>
      <p:ext uri="{BB962C8B-B14F-4D97-AF65-F5344CB8AC3E}">
        <p14:creationId xmlns:p14="http://schemas.microsoft.com/office/powerpoint/2010/main" val="2198972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8F817-E6B2-0435-E194-7B69E5D347AF}"/>
              </a:ext>
            </a:extLst>
          </p:cNvPr>
          <p:cNvSpPr>
            <a:spLocks noGrp="1"/>
          </p:cNvSpPr>
          <p:nvPr>
            <p:ph type="ctrTitle"/>
          </p:nvPr>
        </p:nvSpPr>
        <p:spPr>
          <a:xfrm>
            <a:off x="1524000" y="1589088"/>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EA4AD3-79EF-9DEE-5F63-A7AE54915709}"/>
              </a:ext>
            </a:extLst>
          </p:cNvPr>
          <p:cNvSpPr>
            <a:spLocks noGrp="1"/>
          </p:cNvSpPr>
          <p:nvPr>
            <p:ph type="subTitle" idx="1"/>
          </p:nvPr>
        </p:nvSpPr>
        <p:spPr>
          <a:xfrm>
            <a:off x="1524000" y="398621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8533DD-C56B-9D9C-C2CD-BD3A3AC1A7D9}"/>
              </a:ext>
            </a:extLst>
          </p:cNvPr>
          <p:cNvSpPr>
            <a:spLocks noGrp="1"/>
          </p:cNvSpPr>
          <p:nvPr>
            <p:ph type="dt" sz="half" idx="10"/>
          </p:nvPr>
        </p:nvSpPr>
        <p:spPr/>
        <p:txBody>
          <a:bodyPr/>
          <a:lstStyle/>
          <a:p>
            <a:fld id="{A582FFC6-7710-4F13-8393-E33454126B8C}" type="datetime1">
              <a:rPr lang="en-US" smtClean="0"/>
              <a:t>9/23/26</a:t>
            </a:fld>
            <a:endParaRPr lang="en-US" dirty="0"/>
          </a:p>
        </p:txBody>
      </p:sp>
      <p:sp>
        <p:nvSpPr>
          <p:cNvPr id="5" name="Footer Placeholder 4">
            <a:extLst>
              <a:ext uri="{FF2B5EF4-FFF2-40B4-BE49-F238E27FC236}">
                <a16:creationId xmlns:a16="http://schemas.microsoft.com/office/drawing/2014/main" id="{441AEFF4-BF0B-2E67-6E8D-174AE04CA74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F09D86-0BD8-BEDD-04A8-F31F2D42175B}"/>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2281425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92886-85EB-FAFB-8AF0-4C8796D53BA4}"/>
              </a:ext>
            </a:extLst>
          </p:cNvPr>
          <p:cNvSpPr>
            <a:spLocks noGrp="1"/>
          </p:cNvSpPr>
          <p:nvPr>
            <p:ph type="title"/>
          </p:nvPr>
        </p:nvSpPr>
        <p:spPr>
          <a:xfrm>
            <a:off x="0" y="1055"/>
            <a:ext cx="9859224" cy="1325563"/>
          </a:xfrm>
        </p:spPr>
        <p:txBody>
          <a:bodyPr/>
          <a:lstStyle>
            <a:lvl1pPr>
              <a:defRPr b="0"/>
            </a:lvl1pPr>
          </a:lstStyle>
          <a:p>
            <a:r>
              <a:rPr lang="en-US" dirty="0"/>
              <a:t>Click to edit Master title style</a:t>
            </a:r>
          </a:p>
        </p:txBody>
      </p:sp>
      <p:sp>
        <p:nvSpPr>
          <p:cNvPr id="3" name="Content Placeholder 2">
            <a:extLst>
              <a:ext uri="{FF2B5EF4-FFF2-40B4-BE49-F238E27FC236}">
                <a16:creationId xmlns:a16="http://schemas.microsoft.com/office/drawing/2014/main" id="{66E4A1BC-0A95-A518-BC5E-D02930F864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240DA3-5416-B33A-345B-5284A3CBCF93}"/>
              </a:ext>
            </a:extLst>
          </p:cNvPr>
          <p:cNvSpPr>
            <a:spLocks noGrp="1"/>
          </p:cNvSpPr>
          <p:nvPr>
            <p:ph type="dt" sz="half" idx="10"/>
          </p:nvPr>
        </p:nvSpPr>
        <p:spPr/>
        <p:txBody>
          <a:bodyPr/>
          <a:lstStyle/>
          <a:p>
            <a:fld id="{75ABB456-8A8D-46CC-8BAA-4DF0FF862111}" type="datetime1">
              <a:rPr lang="en-US" smtClean="0"/>
              <a:t>9/23/26</a:t>
            </a:fld>
            <a:endParaRPr lang="en-US" dirty="0"/>
          </a:p>
        </p:txBody>
      </p:sp>
      <p:sp>
        <p:nvSpPr>
          <p:cNvPr id="5" name="Footer Placeholder 4">
            <a:extLst>
              <a:ext uri="{FF2B5EF4-FFF2-40B4-BE49-F238E27FC236}">
                <a16:creationId xmlns:a16="http://schemas.microsoft.com/office/drawing/2014/main" id="{773745CC-BBC5-9F6E-A6C7-9BEDB3915B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172E37B-E156-88AE-31EA-059CA2BC02CE}"/>
              </a:ext>
            </a:extLst>
          </p:cNvPr>
          <p:cNvSpPr>
            <a:spLocks noGrp="1"/>
          </p:cNvSpPr>
          <p:nvPr>
            <p:ph type="sldNum" sz="quarter" idx="12"/>
          </p:nvPr>
        </p:nvSpPr>
        <p:spPr/>
        <p:txBody>
          <a:bodyPr/>
          <a:lstStyle/>
          <a:p>
            <a:fld id="{8D937DB1-9587-354F-9F4B-ABB83A61D34A}" type="slidenum">
              <a:rPr lang="en-US" smtClean="0"/>
              <a:t>‹#›</a:t>
            </a:fld>
            <a:endParaRPr lang="en-US" dirty="0"/>
          </a:p>
        </p:txBody>
      </p:sp>
      <p:pic>
        <p:nvPicPr>
          <p:cNvPr id="10" name="Picture 9">
            <a:extLst>
              <a:ext uri="{FF2B5EF4-FFF2-40B4-BE49-F238E27FC236}">
                <a16:creationId xmlns:a16="http://schemas.microsoft.com/office/drawing/2014/main" id="{5975E9BF-731B-C01E-EB74-7342FF3E9E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71918" y="-1"/>
            <a:ext cx="2520082" cy="1325563"/>
          </a:xfrm>
          <a:prstGeom prst="rect">
            <a:avLst/>
          </a:prstGeom>
          <a:solidFill>
            <a:srgbClr val="7030A0"/>
          </a:solidFill>
        </p:spPr>
      </p:pic>
    </p:spTree>
    <p:extLst>
      <p:ext uri="{BB962C8B-B14F-4D97-AF65-F5344CB8AC3E}">
        <p14:creationId xmlns:p14="http://schemas.microsoft.com/office/powerpoint/2010/main" val="243952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EAD1C-50FD-A11A-FE84-4012C31141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799EF4-708C-798E-A3CB-00D6846868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32F347-D111-0DCD-689E-550D4F29EC30}"/>
              </a:ext>
            </a:extLst>
          </p:cNvPr>
          <p:cNvSpPr>
            <a:spLocks noGrp="1"/>
          </p:cNvSpPr>
          <p:nvPr>
            <p:ph type="dt" sz="half" idx="10"/>
          </p:nvPr>
        </p:nvSpPr>
        <p:spPr/>
        <p:txBody>
          <a:bodyPr/>
          <a:lstStyle/>
          <a:p>
            <a:fld id="{8569A397-D651-48A9-8566-36AFDCBF3BDC}" type="datetime1">
              <a:rPr lang="en-US" smtClean="0"/>
              <a:t>9/23/26</a:t>
            </a:fld>
            <a:endParaRPr lang="en-US" dirty="0"/>
          </a:p>
        </p:txBody>
      </p:sp>
      <p:sp>
        <p:nvSpPr>
          <p:cNvPr id="5" name="Footer Placeholder 4">
            <a:extLst>
              <a:ext uri="{FF2B5EF4-FFF2-40B4-BE49-F238E27FC236}">
                <a16:creationId xmlns:a16="http://schemas.microsoft.com/office/drawing/2014/main" id="{65B8B873-8FD6-B1A8-D33A-1358BC16CF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92ECC84-4232-0039-F72A-9F0B76DA6AC5}"/>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3510794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EC8C-A427-8E2A-1AA9-B2C419F1B6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8C20FC-3B97-26B3-3147-35B73A7E67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2A0FA7-94A9-713D-82E5-27913B8C53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FB1B03-EA6D-AE5E-AD4E-7591BC1A75D8}"/>
              </a:ext>
            </a:extLst>
          </p:cNvPr>
          <p:cNvSpPr>
            <a:spLocks noGrp="1"/>
          </p:cNvSpPr>
          <p:nvPr>
            <p:ph type="dt" sz="half" idx="10"/>
          </p:nvPr>
        </p:nvSpPr>
        <p:spPr/>
        <p:txBody>
          <a:bodyPr/>
          <a:lstStyle/>
          <a:p>
            <a:fld id="{01FB5A4E-55E9-4156-8A21-989E55DA8DAB}" type="datetime1">
              <a:rPr lang="en-US" smtClean="0"/>
              <a:t>9/23/26</a:t>
            </a:fld>
            <a:endParaRPr lang="en-US" dirty="0"/>
          </a:p>
        </p:txBody>
      </p:sp>
      <p:sp>
        <p:nvSpPr>
          <p:cNvPr id="6" name="Footer Placeholder 5">
            <a:extLst>
              <a:ext uri="{FF2B5EF4-FFF2-40B4-BE49-F238E27FC236}">
                <a16:creationId xmlns:a16="http://schemas.microsoft.com/office/drawing/2014/main" id="{4FE356D4-4DDF-1EE8-18DD-1166C67383F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09B418-807C-7B70-BEF2-EF6C96C13F54}"/>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1893600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BF933-EAF7-8C3A-81EA-B954E6BD4E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81AA8-2E0D-E6EB-3C02-AC8C17830C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5D840A-BD35-7607-BCC0-C03794F8E0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E5046E-F335-4EDB-AD9C-FBEE015922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BB280D-F0E7-0180-1D66-C52D22A887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AAB76B-F8D1-1650-ECD4-C2CF42069037}"/>
              </a:ext>
            </a:extLst>
          </p:cNvPr>
          <p:cNvSpPr>
            <a:spLocks noGrp="1"/>
          </p:cNvSpPr>
          <p:nvPr>
            <p:ph type="dt" sz="half" idx="10"/>
          </p:nvPr>
        </p:nvSpPr>
        <p:spPr/>
        <p:txBody>
          <a:bodyPr/>
          <a:lstStyle/>
          <a:p>
            <a:fld id="{43E2C298-903D-48A7-A349-5CCDDD083853}" type="datetime1">
              <a:rPr lang="en-US" smtClean="0"/>
              <a:t>9/23/26</a:t>
            </a:fld>
            <a:endParaRPr lang="en-US" dirty="0"/>
          </a:p>
        </p:txBody>
      </p:sp>
      <p:sp>
        <p:nvSpPr>
          <p:cNvPr id="8" name="Footer Placeholder 7">
            <a:extLst>
              <a:ext uri="{FF2B5EF4-FFF2-40B4-BE49-F238E27FC236}">
                <a16:creationId xmlns:a16="http://schemas.microsoft.com/office/drawing/2014/main" id="{6183DFD6-2348-5080-FE33-82F7A2A36D4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DCF13E4-EDDD-FC49-A175-B8B5BCC2F777}"/>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3764031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BF933-EAF7-8C3A-81EA-B954E6BD4E7E}"/>
              </a:ext>
            </a:extLst>
          </p:cNvPr>
          <p:cNvSpPr>
            <a:spLocks noGrp="1"/>
          </p:cNvSpPr>
          <p:nvPr>
            <p:ph type="title"/>
          </p:nvPr>
        </p:nvSpPr>
        <p:spPr>
          <a:xfrm>
            <a:off x="0" y="1"/>
            <a:ext cx="9667875" cy="1333499"/>
          </a:xfrm>
        </p:spPr>
        <p:txBody>
          <a:bodyPr/>
          <a:lstStyle>
            <a:lvl1pPr>
              <a:defRPr b="0"/>
            </a:lvl1pPr>
          </a:lstStyle>
          <a:p>
            <a:r>
              <a:rPr lang="en-US" dirty="0"/>
              <a:t>Click to edit Master title style</a:t>
            </a:r>
          </a:p>
        </p:txBody>
      </p:sp>
      <p:sp>
        <p:nvSpPr>
          <p:cNvPr id="3" name="Text Placeholder 2">
            <a:extLst>
              <a:ext uri="{FF2B5EF4-FFF2-40B4-BE49-F238E27FC236}">
                <a16:creationId xmlns:a16="http://schemas.microsoft.com/office/drawing/2014/main" id="{E7B81AA8-2E0D-E6EB-3C02-AC8C17830CA0}"/>
              </a:ext>
            </a:extLst>
          </p:cNvPr>
          <p:cNvSpPr>
            <a:spLocks noGrp="1"/>
          </p:cNvSpPr>
          <p:nvPr>
            <p:ph type="body" idx="1"/>
          </p:nvPr>
        </p:nvSpPr>
        <p:spPr>
          <a:xfrm>
            <a:off x="839789" y="1681163"/>
            <a:ext cx="3008312"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a:p>
        </p:txBody>
      </p:sp>
      <p:sp>
        <p:nvSpPr>
          <p:cNvPr id="4" name="Content Placeholder 3">
            <a:extLst>
              <a:ext uri="{FF2B5EF4-FFF2-40B4-BE49-F238E27FC236}">
                <a16:creationId xmlns:a16="http://schemas.microsoft.com/office/drawing/2014/main" id="{FB5D840A-BD35-7607-BCC0-C03794F8E0AB}"/>
              </a:ext>
            </a:extLst>
          </p:cNvPr>
          <p:cNvSpPr>
            <a:spLocks noGrp="1"/>
          </p:cNvSpPr>
          <p:nvPr>
            <p:ph sz="half" idx="2"/>
          </p:nvPr>
        </p:nvSpPr>
        <p:spPr>
          <a:xfrm>
            <a:off x="839789" y="2505075"/>
            <a:ext cx="3008312" cy="3684588"/>
          </a:xfrm>
        </p:spPr>
        <p:txBody>
          <a:bodyPr>
            <a:normAutofit/>
          </a:bodyPr>
          <a:lstStyle>
            <a:lvl1pPr>
              <a:defRPr sz="1800"/>
            </a:lvl1pPr>
            <a:lvl3pPr>
              <a:defRPr sz="1800"/>
            </a:lvl3pPr>
            <a:lvl4pPr>
              <a:defRPr sz="1800"/>
            </a:lvl4pPr>
            <a:lvl5pPr>
              <a:defRPr sz="1800"/>
            </a:lvl5pPr>
          </a:lstStyle>
          <a:p>
            <a:pPr marL="630900" indent="-342900" eaLnBrk="0" fontAlgn="base" hangingPunct="0">
              <a:lnSpc>
                <a:spcPct val="100000"/>
              </a:lnSpc>
              <a:spcBef>
                <a:spcPct val="0"/>
              </a:spcBef>
              <a:spcAft>
                <a:spcPct val="0"/>
              </a:spcAft>
              <a:buSzPct val="80000"/>
              <a:buFont typeface="Courier New" panose="02070309020205020404" pitchFamily="49" charset="0"/>
              <a:buChar char="o"/>
            </a:pPr>
            <a:r>
              <a:rPr lang="en-US" dirty="0"/>
              <a:t>Click to edit Maste</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E1E5046E-F335-4EDB-AD9C-FBEE01592274}"/>
              </a:ext>
            </a:extLst>
          </p:cNvPr>
          <p:cNvSpPr>
            <a:spLocks noGrp="1"/>
          </p:cNvSpPr>
          <p:nvPr>
            <p:ph type="body" sz="quarter" idx="3"/>
          </p:nvPr>
        </p:nvSpPr>
        <p:spPr>
          <a:xfrm>
            <a:off x="8048624" y="1681163"/>
            <a:ext cx="3306763" cy="823912"/>
          </a:xfrm>
        </p:spPr>
        <p:txBody>
          <a:bodyPr anchor="ct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a:p>
        </p:txBody>
      </p:sp>
      <p:sp>
        <p:nvSpPr>
          <p:cNvPr id="6" name="Content Placeholder 5">
            <a:extLst>
              <a:ext uri="{FF2B5EF4-FFF2-40B4-BE49-F238E27FC236}">
                <a16:creationId xmlns:a16="http://schemas.microsoft.com/office/drawing/2014/main" id="{9BBB280D-F0E7-0180-1D66-C52D22A88728}"/>
              </a:ext>
            </a:extLst>
          </p:cNvPr>
          <p:cNvSpPr>
            <a:spLocks noGrp="1"/>
          </p:cNvSpPr>
          <p:nvPr>
            <p:ph sz="quarter" idx="4"/>
          </p:nvPr>
        </p:nvSpPr>
        <p:spPr>
          <a:xfrm>
            <a:off x="8048624" y="2505075"/>
            <a:ext cx="3306764" cy="3684588"/>
          </a:xfrm>
        </p:spPr>
        <p:txBody>
          <a:bodyPr>
            <a:normAutofit/>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1AAB76B-F8D1-1650-ECD4-C2CF42069037}"/>
              </a:ext>
            </a:extLst>
          </p:cNvPr>
          <p:cNvSpPr>
            <a:spLocks noGrp="1"/>
          </p:cNvSpPr>
          <p:nvPr>
            <p:ph type="dt" sz="half" idx="10"/>
          </p:nvPr>
        </p:nvSpPr>
        <p:spPr>
          <a:xfrm>
            <a:off x="838200" y="6227762"/>
            <a:ext cx="2743200" cy="365125"/>
          </a:xfrm>
        </p:spPr>
        <p:txBody>
          <a:bodyPr/>
          <a:lstStyle/>
          <a:p>
            <a:fld id="{099EE936-49C9-4F4F-85BE-B5CC0839E5A0}" type="datetime1">
              <a:rPr lang="en-US" smtClean="0"/>
              <a:t>9/23/26</a:t>
            </a:fld>
            <a:endParaRPr lang="en-US" dirty="0"/>
          </a:p>
        </p:txBody>
      </p:sp>
      <p:sp>
        <p:nvSpPr>
          <p:cNvPr id="8" name="Footer Placeholder 7">
            <a:extLst>
              <a:ext uri="{FF2B5EF4-FFF2-40B4-BE49-F238E27FC236}">
                <a16:creationId xmlns:a16="http://schemas.microsoft.com/office/drawing/2014/main" id="{6183DFD6-2348-5080-FE33-82F7A2A36D4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DCF13E4-EDDD-FC49-A175-B8B5BCC2F777}"/>
              </a:ext>
            </a:extLst>
          </p:cNvPr>
          <p:cNvSpPr>
            <a:spLocks noGrp="1"/>
          </p:cNvSpPr>
          <p:nvPr>
            <p:ph type="sldNum" sz="quarter" idx="12"/>
          </p:nvPr>
        </p:nvSpPr>
        <p:spPr/>
        <p:txBody>
          <a:bodyPr/>
          <a:lstStyle/>
          <a:p>
            <a:fld id="{8D937DB1-9587-354F-9F4B-ABB83A61D34A}" type="slidenum">
              <a:rPr lang="en-US" smtClean="0"/>
              <a:t>‹#›</a:t>
            </a:fld>
            <a:endParaRPr lang="en-US" dirty="0"/>
          </a:p>
        </p:txBody>
      </p:sp>
      <p:sp>
        <p:nvSpPr>
          <p:cNvPr id="10" name="Text Placeholder 2">
            <a:extLst>
              <a:ext uri="{FF2B5EF4-FFF2-40B4-BE49-F238E27FC236}">
                <a16:creationId xmlns:a16="http://schemas.microsoft.com/office/drawing/2014/main" id="{C626260E-FF38-7D79-AB20-6A883FDF2DAD}"/>
              </a:ext>
            </a:extLst>
          </p:cNvPr>
          <p:cNvSpPr>
            <a:spLocks noGrp="1"/>
          </p:cNvSpPr>
          <p:nvPr>
            <p:ph type="body" idx="13"/>
          </p:nvPr>
        </p:nvSpPr>
        <p:spPr>
          <a:xfrm>
            <a:off x="4472781" y="1690688"/>
            <a:ext cx="3008312"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a:p>
        </p:txBody>
      </p:sp>
      <p:sp>
        <p:nvSpPr>
          <p:cNvPr id="11" name="Content Placeholder 3">
            <a:extLst>
              <a:ext uri="{FF2B5EF4-FFF2-40B4-BE49-F238E27FC236}">
                <a16:creationId xmlns:a16="http://schemas.microsoft.com/office/drawing/2014/main" id="{D03465A4-D2D2-7758-E9B8-872D00237988}"/>
              </a:ext>
            </a:extLst>
          </p:cNvPr>
          <p:cNvSpPr>
            <a:spLocks noGrp="1"/>
          </p:cNvSpPr>
          <p:nvPr>
            <p:ph sz="half" idx="14"/>
          </p:nvPr>
        </p:nvSpPr>
        <p:spPr>
          <a:xfrm>
            <a:off x="4472781" y="2514600"/>
            <a:ext cx="3008312" cy="3684588"/>
          </a:xfrm>
        </p:spPr>
        <p:txBody>
          <a:bodyPr>
            <a:normAutofit/>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9264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1A3B-7B97-E0EA-585E-F1CD6DC586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AFBFB7-8E0A-4CA9-9F20-25D78096FBD0}"/>
              </a:ext>
            </a:extLst>
          </p:cNvPr>
          <p:cNvSpPr>
            <a:spLocks noGrp="1"/>
          </p:cNvSpPr>
          <p:nvPr>
            <p:ph type="dt" sz="half" idx="10"/>
          </p:nvPr>
        </p:nvSpPr>
        <p:spPr/>
        <p:txBody>
          <a:bodyPr/>
          <a:lstStyle/>
          <a:p>
            <a:fld id="{F5C87D0E-D2A6-46A2-B04D-F9FF8821E485}" type="datetime1">
              <a:rPr lang="en-US" smtClean="0"/>
              <a:t>9/23/26</a:t>
            </a:fld>
            <a:endParaRPr lang="en-US" dirty="0"/>
          </a:p>
        </p:txBody>
      </p:sp>
      <p:sp>
        <p:nvSpPr>
          <p:cNvPr id="4" name="Footer Placeholder 3">
            <a:extLst>
              <a:ext uri="{FF2B5EF4-FFF2-40B4-BE49-F238E27FC236}">
                <a16:creationId xmlns:a16="http://schemas.microsoft.com/office/drawing/2014/main" id="{92530BE6-CB2F-209E-3895-A4CB9A3FAC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7129069-2CBE-0745-139C-D60298B312E1}"/>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1575702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6F42BB-DA64-3C2E-D4F6-361EEB1AF224}"/>
              </a:ext>
            </a:extLst>
          </p:cNvPr>
          <p:cNvSpPr>
            <a:spLocks noGrp="1"/>
          </p:cNvSpPr>
          <p:nvPr>
            <p:ph type="dt" sz="half" idx="10"/>
          </p:nvPr>
        </p:nvSpPr>
        <p:spPr/>
        <p:txBody>
          <a:bodyPr/>
          <a:lstStyle/>
          <a:p>
            <a:fld id="{4CDA7DD5-5CC7-4223-BC18-995D190FB48A}" type="datetime1">
              <a:rPr lang="en-US" smtClean="0"/>
              <a:t>9/23/26</a:t>
            </a:fld>
            <a:endParaRPr lang="en-US" dirty="0"/>
          </a:p>
        </p:txBody>
      </p:sp>
      <p:sp>
        <p:nvSpPr>
          <p:cNvPr id="3" name="Footer Placeholder 2">
            <a:extLst>
              <a:ext uri="{FF2B5EF4-FFF2-40B4-BE49-F238E27FC236}">
                <a16:creationId xmlns:a16="http://schemas.microsoft.com/office/drawing/2014/main" id="{16D2B188-BD3F-41D1-FC2E-E2FF5BB6DC9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2EC7AF4-BF45-30D5-1513-D1721B5171C4}"/>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781190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20EF8-A606-6992-73DB-C26E3DA69F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CA4F29-94CF-2BFF-C090-F9B8DB8B84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C3A505-1996-7B64-978E-87CE14DBD7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15948C-FA92-52BE-4F63-02013626238A}"/>
              </a:ext>
            </a:extLst>
          </p:cNvPr>
          <p:cNvSpPr>
            <a:spLocks noGrp="1"/>
          </p:cNvSpPr>
          <p:nvPr>
            <p:ph type="dt" sz="half" idx="10"/>
          </p:nvPr>
        </p:nvSpPr>
        <p:spPr/>
        <p:txBody>
          <a:bodyPr/>
          <a:lstStyle/>
          <a:p>
            <a:fld id="{7A0E8F5C-6A00-496D-B12F-C011339A951C}" type="datetime1">
              <a:rPr lang="en-US" smtClean="0"/>
              <a:t>9/23/26</a:t>
            </a:fld>
            <a:endParaRPr lang="en-US" dirty="0"/>
          </a:p>
        </p:txBody>
      </p:sp>
      <p:sp>
        <p:nvSpPr>
          <p:cNvPr id="6" name="Footer Placeholder 5">
            <a:extLst>
              <a:ext uri="{FF2B5EF4-FFF2-40B4-BE49-F238E27FC236}">
                <a16:creationId xmlns:a16="http://schemas.microsoft.com/office/drawing/2014/main" id="{7F7CEC74-086E-9F0A-7675-78E24ED297E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B4E485E-6814-1904-56FB-C7027BAE8DA2}"/>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2105901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9EE65-5667-B5F9-BF03-677FA8F978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D39D47-30AC-7B7A-A355-52351B6157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28D92E3-824E-F189-983D-2AB040BC11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F42673-5C67-FDF9-29CD-5021A67600E4}"/>
              </a:ext>
            </a:extLst>
          </p:cNvPr>
          <p:cNvSpPr>
            <a:spLocks noGrp="1"/>
          </p:cNvSpPr>
          <p:nvPr>
            <p:ph type="dt" sz="half" idx="10"/>
          </p:nvPr>
        </p:nvSpPr>
        <p:spPr/>
        <p:txBody>
          <a:bodyPr/>
          <a:lstStyle/>
          <a:p>
            <a:fld id="{3A94E514-A4BD-42DE-84AB-C5B63BC939DF}" type="datetime1">
              <a:rPr lang="en-US" smtClean="0"/>
              <a:t>9/23/26</a:t>
            </a:fld>
            <a:endParaRPr lang="en-US" dirty="0"/>
          </a:p>
        </p:txBody>
      </p:sp>
      <p:sp>
        <p:nvSpPr>
          <p:cNvPr id="6" name="Footer Placeholder 5">
            <a:extLst>
              <a:ext uri="{FF2B5EF4-FFF2-40B4-BE49-F238E27FC236}">
                <a16:creationId xmlns:a16="http://schemas.microsoft.com/office/drawing/2014/main" id="{2EB2E7B9-276E-F507-D547-A583F641727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2423537-DA7D-6123-34DC-D967C821587C}"/>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3373542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E28A-5BC0-3875-D6CA-5DD8040A46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CCE69D-011B-CB54-3A4B-9D1DD0FAB1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A58A76-7707-785A-FAD1-40441AC1EE31}"/>
              </a:ext>
            </a:extLst>
          </p:cNvPr>
          <p:cNvSpPr>
            <a:spLocks noGrp="1"/>
          </p:cNvSpPr>
          <p:nvPr>
            <p:ph type="dt" sz="half" idx="10"/>
          </p:nvPr>
        </p:nvSpPr>
        <p:spPr/>
        <p:txBody>
          <a:bodyPr/>
          <a:lstStyle/>
          <a:p>
            <a:fld id="{ADD8B051-B62B-4D10-BED7-0E3A9436A940}" type="datetime1">
              <a:rPr lang="en-US" smtClean="0"/>
              <a:t>9/23/26</a:t>
            </a:fld>
            <a:endParaRPr lang="en-US" dirty="0"/>
          </a:p>
        </p:txBody>
      </p:sp>
      <p:sp>
        <p:nvSpPr>
          <p:cNvPr id="5" name="Footer Placeholder 4">
            <a:extLst>
              <a:ext uri="{FF2B5EF4-FFF2-40B4-BE49-F238E27FC236}">
                <a16:creationId xmlns:a16="http://schemas.microsoft.com/office/drawing/2014/main" id="{AE7DD519-1145-205C-D7EF-2FD8584C42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D53740-2ECA-CFCA-F47F-C0E4FF3CA49B}"/>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1646689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5B550D-31BF-5E42-D154-DE1252365F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20977C-1EA3-6A29-2151-68EA1DA1D97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C6A898-A102-EBCD-CE46-67E595049AE6}"/>
              </a:ext>
            </a:extLst>
          </p:cNvPr>
          <p:cNvSpPr>
            <a:spLocks noGrp="1"/>
          </p:cNvSpPr>
          <p:nvPr>
            <p:ph type="dt" sz="half" idx="10"/>
          </p:nvPr>
        </p:nvSpPr>
        <p:spPr/>
        <p:txBody>
          <a:bodyPr/>
          <a:lstStyle/>
          <a:p>
            <a:fld id="{9899BEB1-E6AE-43D4-ACE0-C3DA66909BC6}" type="datetime1">
              <a:rPr lang="en-US" smtClean="0"/>
              <a:t>9/23/26</a:t>
            </a:fld>
            <a:endParaRPr lang="en-US" dirty="0"/>
          </a:p>
        </p:txBody>
      </p:sp>
      <p:sp>
        <p:nvSpPr>
          <p:cNvPr id="5" name="Footer Placeholder 4">
            <a:extLst>
              <a:ext uri="{FF2B5EF4-FFF2-40B4-BE49-F238E27FC236}">
                <a16:creationId xmlns:a16="http://schemas.microsoft.com/office/drawing/2014/main" id="{ADD50949-E7FB-46F5-5B56-E574407283E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BDBDBC-F466-2905-A384-61744AF56A23}"/>
              </a:ext>
            </a:extLst>
          </p:cNvPr>
          <p:cNvSpPr>
            <a:spLocks noGrp="1"/>
          </p:cNvSpPr>
          <p:nvPr>
            <p:ph type="sldNum" sz="quarter" idx="12"/>
          </p:nvPr>
        </p:nvSpPr>
        <p:spPr/>
        <p:txBody>
          <a:bodyPr/>
          <a:lstStyle/>
          <a:p>
            <a:fld id="{8D937DB1-9587-354F-9F4B-ABB83A61D34A}" type="slidenum">
              <a:rPr lang="en-US" smtClean="0"/>
              <a:t>‹#›</a:t>
            </a:fld>
            <a:endParaRPr lang="en-US" dirty="0"/>
          </a:p>
        </p:txBody>
      </p:sp>
    </p:spTree>
    <p:extLst>
      <p:ext uri="{BB962C8B-B14F-4D97-AF65-F5344CB8AC3E}">
        <p14:creationId xmlns:p14="http://schemas.microsoft.com/office/powerpoint/2010/main" val="3395457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9DBCE-7FA2-FF3F-3316-C787B61E275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D88A9687-F389-8171-C313-93BF519DC6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33A0A08-59F1-5187-9E0B-94351B2C15B4}"/>
              </a:ext>
            </a:extLst>
          </p:cNvPr>
          <p:cNvSpPr>
            <a:spLocks noGrp="1"/>
          </p:cNvSpPr>
          <p:nvPr>
            <p:ph type="dt" sz="half" idx="10"/>
          </p:nvPr>
        </p:nvSpPr>
        <p:spPr/>
        <p:txBody>
          <a:bodyPr/>
          <a:lstStyle/>
          <a:p>
            <a:fld id="{DD96EB10-D337-4DB6-B79D-432CFF052717}" type="datetime1">
              <a:rPr lang="en-US" smtClean="0"/>
              <a:t>9/23/26</a:t>
            </a:fld>
            <a:endParaRPr lang="en-CA" dirty="0"/>
          </a:p>
        </p:txBody>
      </p:sp>
      <p:sp>
        <p:nvSpPr>
          <p:cNvPr id="5" name="Footer Placeholder 4">
            <a:extLst>
              <a:ext uri="{FF2B5EF4-FFF2-40B4-BE49-F238E27FC236}">
                <a16:creationId xmlns:a16="http://schemas.microsoft.com/office/drawing/2014/main" id="{9D89116F-C653-63A6-3FC0-313E7BD4B9B3}"/>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AEB91766-EED9-8CAB-A1D0-21A3BA23B3D3}"/>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1314754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B02A-3BA7-F5C9-C010-320AAA1F64F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04738E6-A8CA-7BF9-4F52-DA56B50454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BD21E5D-DD27-FA05-CE48-60C7D58C4C38}"/>
              </a:ext>
            </a:extLst>
          </p:cNvPr>
          <p:cNvSpPr>
            <a:spLocks noGrp="1"/>
          </p:cNvSpPr>
          <p:nvPr>
            <p:ph type="dt" sz="half" idx="10"/>
          </p:nvPr>
        </p:nvSpPr>
        <p:spPr/>
        <p:txBody>
          <a:bodyPr/>
          <a:lstStyle/>
          <a:p>
            <a:fld id="{0CA876DF-2510-4822-830C-940CC6D2C5D9}" type="datetime1">
              <a:rPr lang="en-US" smtClean="0"/>
              <a:t>9/23/26</a:t>
            </a:fld>
            <a:endParaRPr lang="en-CA" dirty="0"/>
          </a:p>
        </p:txBody>
      </p:sp>
      <p:sp>
        <p:nvSpPr>
          <p:cNvPr id="5" name="Footer Placeholder 4">
            <a:extLst>
              <a:ext uri="{FF2B5EF4-FFF2-40B4-BE49-F238E27FC236}">
                <a16:creationId xmlns:a16="http://schemas.microsoft.com/office/drawing/2014/main" id="{62606C00-C1C0-FB31-7A5D-ABB10D01E46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E9F157F0-9BCB-68EB-E0BC-E07A76055652}"/>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1932924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9C705-AE35-4C08-CB3A-D9286375480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A31E997-D4AA-B6AB-3732-59486A9467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046078-54D1-8F3A-0B5F-5A42F9A24807}"/>
              </a:ext>
            </a:extLst>
          </p:cNvPr>
          <p:cNvSpPr>
            <a:spLocks noGrp="1"/>
          </p:cNvSpPr>
          <p:nvPr>
            <p:ph type="dt" sz="half" idx="10"/>
          </p:nvPr>
        </p:nvSpPr>
        <p:spPr/>
        <p:txBody>
          <a:bodyPr/>
          <a:lstStyle/>
          <a:p>
            <a:fld id="{4E6F3D97-7250-4DCA-8BA9-F59709B7F3AA}" type="datetime1">
              <a:rPr lang="en-US" smtClean="0"/>
              <a:t>9/23/26</a:t>
            </a:fld>
            <a:endParaRPr lang="en-CA" dirty="0"/>
          </a:p>
        </p:txBody>
      </p:sp>
      <p:sp>
        <p:nvSpPr>
          <p:cNvPr id="5" name="Footer Placeholder 4">
            <a:extLst>
              <a:ext uri="{FF2B5EF4-FFF2-40B4-BE49-F238E27FC236}">
                <a16:creationId xmlns:a16="http://schemas.microsoft.com/office/drawing/2014/main" id="{3F8766D6-0EB2-6F89-6307-1EB7C076B43C}"/>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7668056C-A983-EAA0-2EB7-0F5D1E2C3E72}"/>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405469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F6D4-6C8D-3519-B2F2-D99C8F23F7B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7A799EA-EA72-3816-DF65-F1CC2F9C54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7B9BA64B-4792-DC6A-A5FC-98D77CDFE9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6236756F-E749-C676-7500-257D96864157}"/>
              </a:ext>
            </a:extLst>
          </p:cNvPr>
          <p:cNvSpPr>
            <a:spLocks noGrp="1"/>
          </p:cNvSpPr>
          <p:nvPr>
            <p:ph type="dt" sz="half" idx="10"/>
          </p:nvPr>
        </p:nvSpPr>
        <p:spPr/>
        <p:txBody>
          <a:bodyPr/>
          <a:lstStyle/>
          <a:p>
            <a:fld id="{D60F2E19-9032-49F6-937D-2A46D3742E1A}" type="datetime1">
              <a:rPr lang="en-US" smtClean="0"/>
              <a:t>9/23/26</a:t>
            </a:fld>
            <a:endParaRPr lang="en-CA" dirty="0"/>
          </a:p>
        </p:txBody>
      </p:sp>
      <p:sp>
        <p:nvSpPr>
          <p:cNvPr id="6" name="Footer Placeholder 5">
            <a:extLst>
              <a:ext uri="{FF2B5EF4-FFF2-40B4-BE49-F238E27FC236}">
                <a16:creationId xmlns:a16="http://schemas.microsoft.com/office/drawing/2014/main" id="{43D73966-FB25-27D8-4B41-0F284113802D}"/>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19D94EF3-BFCF-4895-19E9-193074698BCC}"/>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86431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E0FA4-2617-9199-A50D-F6B254CDDDE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175CEB8-FDA7-56E1-C7DA-17A2207B4D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1F6610-B58C-625C-59FC-C69A47AB06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C359B6B-8B00-28BD-D1E0-EFCF5A725C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B869D0-6A48-68B2-5256-2A474FC478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A5763ADE-8C77-9593-EA5C-9DAB4C07A77E}"/>
              </a:ext>
            </a:extLst>
          </p:cNvPr>
          <p:cNvSpPr>
            <a:spLocks noGrp="1"/>
          </p:cNvSpPr>
          <p:nvPr>
            <p:ph type="dt" sz="half" idx="10"/>
          </p:nvPr>
        </p:nvSpPr>
        <p:spPr/>
        <p:txBody>
          <a:bodyPr/>
          <a:lstStyle/>
          <a:p>
            <a:fld id="{1B906DB4-594A-4D20-95B6-172E6185846E}" type="datetime1">
              <a:rPr lang="en-US" smtClean="0"/>
              <a:t>9/23/26</a:t>
            </a:fld>
            <a:endParaRPr lang="en-CA" dirty="0"/>
          </a:p>
        </p:txBody>
      </p:sp>
      <p:sp>
        <p:nvSpPr>
          <p:cNvPr id="8" name="Footer Placeholder 7">
            <a:extLst>
              <a:ext uri="{FF2B5EF4-FFF2-40B4-BE49-F238E27FC236}">
                <a16:creationId xmlns:a16="http://schemas.microsoft.com/office/drawing/2014/main" id="{B9624A79-B547-6C1F-D157-91EFC29C4177}"/>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D4DF6AAF-94E7-B164-D331-15A3BB910429}"/>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3899100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DC06EA7-CDFB-8C52-2110-B456C77525E4}"/>
              </a:ext>
            </a:extLst>
          </p:cNvPr>
          <p:cNvSpPr>
            <a:spLocks noGrp="1"/>
          </p:cNvSpPr>
          <p:nvPr>
            <p:ph type="dt" sz="half" idx="10"/>
          </p:nvPr>
        </p:nvSpPr>
        <p:spPr/>
        <p:txBody>
          <a:bodyPr/>
          <a:lstStyle/>
          <a:p>
            <a:fld id="{3D9A6B4D-277E-427A-A649-07856289880A}" type="datetime1">
              <a:rPr lang="en-US" smtClean="0"/>
              <a:t>9/23/26</a:t>
            </a:fld>
            <a:endParaRPr lang="en-CA" dirty="0"/>
          </a:p>
        </p:txBody>
      </p:sp>
      <p:sp>
        <p:nvSpPr>
          <p:cNvPr id="4" name="Footer Placeholder 3">
            <a:extLst>
              <a:ext uri="{FF2B5EF4-FFF2-40B4-BE49-F238E27FC236}">
                <a16:creationId xmlns:a16="http://schemas.microsoft.com/office/drawing/2014/main" id="{8478EB31-3297-90C3-8E02-5ACAAB283D27}"/>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65294C71-DBBA-0AB5-BC42-0BEA093EC3BE}"/>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16781468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6CE253-D110-14AF-88CD-C003501B7DC8}"/>
              </a:ext>
            </a:extLst>
          </p:cNvPr>
          <p:cNvSpPr>
            <a:spLocks noGrp="1"/>
          </p:cNvSpPr>
          <p:nvPr>
            <p:ph type="dt" sz="half" idx="10"/>
          </p:nvPr>
        </p:nvSpPr>
        <p:spPr/>
        <p:txBody>
          <a:bodyPr/>
          <a:lstStyle/>
          <a:p>
            <a:fld id="{933AB485-05F1-4C45-8561-ACE2AF0491A5}" type="datetime1">
              <a:rPr lang="en-US" smtClean="0"/>
              <a:t>9/23/26</a:t>
            </a:fld>
            <a:endParaRPr lang="en-CA" dirty="0"/>
          </a:p>
        </p:txBody>
      </p:sp>
      <p:sp>
        <p:nvSpPr>
          <p:cNvPr id="3" name="Footer Placeholder 2">
            <a:extLst>
              <a:ext uri="{FF2B5EF4-FFF2-40B4-BE49-F238E27FC236}">
                <a16:creationId xmlns:a16="http://schemas.microsoft.com/office/drawing/2014/main" id="{A8827E31-C4C8-B7D9-0AC1-821FC83A4ED5}"/>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3CFB5AE3-0840-BAD9-9A10-CEE70A7EA703}"/>
              </a:ext>
            </a:extLst>
          </p:cNvPr>
          <p:cNvSpPr>
            <a:spLocks noGrp="1"/>
          </p:cNvSpPr>
          <p:nvPr>
            <p:ph type="sldNum" sz="quarter" idx="12"/>
          </p:nvPr>
        </p:nvSpPr>
        <p:spPr/>
        <p:txBody>
          <a:bodyPr/>
          <a:lstStyle/>
          <a:p>
            <a:fld id="{A320FB0A-9921-4F13-8CF9-AC540AB0199D}" type="slidenum">
              <a:rPr lang="en-CA" smtClean="0"/>
              <a:t>‹#›</a:t>
            </a:fld>
            <a:endParaRPr lang="en-CA" dirty="0"/>
          </a:p>
        </p:txBody>
      </p:sp>
      <p:pic>
        <p:nvPicPr>
          <p:cNvPr id="5" name="Picture 4">
            <a:extLst>
              <a:ext uri="{FF2B5EF4-FFF2-40B4-BE49-F238E27FC236}">
                <a16:creationId xmlns:a16="http://schemas.microsoft.com/office/drawing/2014/main" id="{0A6EDCB3-F03F-7381-3F2D-85EA327D6F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876" y="6134100"/>
            <a:ext cx="1376237" cy="723899"/>
          </a:xfrm>
          <a:prstGeom prst="rect">
            <a:avLst/>
          </a:prstGeom>
          <a:solidFill>
            <a:srgbClr val="7030A0"/>
          </a:solidFill>
        </p:spPr>
      </p:pic>
    </p:spTree>
    <p:extLst>
      <p:ext uri="{BB962C8B-B14F-4D97-AF65-F5344CB8AC3E}">
        <p14:creationId xmlns:p14="http://schemas.microsoft.com/office/powerpoint/2010/main" val="2204462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81E72-3434-2298-2DB3-B80505D416C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F27899D-C4CF-32B2-7750-40C96E1EA4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BFFFBA6-5D20-AF71-7A3C-BB7432DA72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B65C8A-716D-3994-9C39-54724D12EC76}"/>
              </a:ext>
            </a:extLst>
          </p:cNvPr>
          <p:cNvSpPr>
            <a:spLocks noGrp="1"/>
          </p:cNvSpPr>
          <p:nvPr>
            <p:ph type="dt" sz="half" idx="10"/>
          </p:nvPr>
        </p:nvSpPr>
        <p:spPr/>
        <p:txBody>
          <a:bodyPr/>
          <a:lstStyle/>
          <a:p>
            <a:fld id="{9E157E62-7546-4CE1-8D3B-0A936D9908C8}" type="datetime1">
              <a:rPr lang="en-US" smtClean="0"/>
              <a:t>9/23/26</a:t>
            </a:fld>
            <a:endParaRPr lang="en-CA" dirty="0"/>
          </a:p>
        </p:txBody>
      </p:sp>
      <p:sp>
        <p:nvSpPr>
          <p:cNvPr id="6" name="Footer Placeholder 5">
            <a:extLst>
              <a:ext uri="{FF2B5EF4-FFF2-40B4-BE49-F238E27FC236}">
                <a16:creationId xmlns:a16="http://schemas.microsoft.com/office/drawing/2014/main" id="{854549F5-18BB-3634-5F43-B35A086E9A32}"/>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EB5E69C8-0D5A-C32C-4796-8A8AB79192C4}"/>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39209895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D39D-ECE1-5E2C-73A7-EC0DDE33D3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4A301C94-264F-59EE-4CFD-51739E73EC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a:extLst>
              <a:ext uri="{FF2B5EF4-FFF2-40B4-BE49-F238E27FC236}">
                <a16:creationId xmlns:a16="http://schemas.microsoft.com/office/drawing/2014/main" id="{4F81F813-8217-8F5D-E3D4-C31F54C141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E5C901-39F0-6E55-A3A4-91B9F310CC61}"/>
              </a:ext>
            </a:extLst>
          </p:cNvPr>
          <p:cNvSpPr>
            <a:spLocks noGrp="1"/>
          </p:cNvSpPr>
          <p:nvPr>
            <p:ph type="dt" sz="half" idx="10"/>
          </p:nvPr>
        </p:nvSpPr>
        <p:spPr/>
        <p:txBody>
          <a:bodyPr/>
          <a:lstStyle/>
          <a:p>
            <a:fld id="{DCDD2664-05AF-40ED-AE41-2C94E54445C9}" type="datetime1">
              <a:rPr lang="en-US" smtClean="0"/>
              <a:t>9/23/26</a:t>
            </a:fld>
            <a:endParaRPr lang="en-CA" dirty="0"/>
          </a:p>
        </p:txBody>
      </p:sp>
      <p:sp>
        <p:nvSpPr>
          <p:cNvPr id="6" name="Footer Placeholder 5">
            <a:extLst>
              <a:ext uri="{FF2B5EF4-FFF2-40B4-BE49-F238E27FC236}">
                <a16:creationId xmlns:a16="http://schemas.microsoft.com/office/drawing/2014/main" id="{390BED80-4FD9-8C0B-4872-7A0C535F1F95}"/>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6CED693D-D279-6540-93BE-032214701C00}"/>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3526086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1A5C-3C43-A873-23D5-E4B10B9DA6C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D90E6D5-FBB2-4E7B-1FA5-F0CFF8435B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BE17EC3-84F9-2330-674B-D3622D82C8EE}"/>
              </a:ext>
            </a:extLst>
          </p:cNvPr>
          <p:cNvSpPr>
            <a:spLocks noGrp="1"/>
          </p:cNvSpPr>
          <p:nvPr>
            <p:ph type="dt" sz="half" idx="10"/>
          </p:nvPr>
        </p:nvSpPr>
        <p:spPr/>
        <p:txBody>
          <a:bodyPr/>
          <a:lstStyle/>
          <a:p>
            <a:fld id="{26738D85-F00D-4E92-A40D-AF3B38C4997A}" type="datetime1">
              <a:rPr lang="en-US" smtClean="0"/>
              <a:t>9/23/26</a:t>
            </a:fld>
            <a:endParaRPr lang="en-CA" dirty="0"/>
          </a:p>
        </p:txBody>
      </p:sp>
      <p:sp>
        <p:nvSpPr>
          <p:cNvPr id="5" name="Footer Placeholder 4">
            <a:extLst>
              <a:ext uri="{FF2B5EF4-FFF2-40B4-BE49-F238E27FC236}">
                <a16:creationId xmlns:a16="http://schemas.microsoft.com/office/drawing/2014/main" id="{8CBE7488-3FCA-86C2-3850-422F34D54BF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F30A47D6-E010-0730-8908-803295F451AE}"/>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3308945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83F1CC-10C2-506D-7AD4-AD35E14571FB}"/>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BCDD592-CA66-E4E2-2440-1B057E3280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6E36A92-28A6-DA6A-DE87-004D81849057}"/>
              </a:ext>
            </a:extLst>
          </p:cNvPr>
          <p:cNvSpPr>
            <a:spLocks noGrp="1"/>
          </p:cNvSpPr>
          <p:nvPr>
            <p:ph type="dt" sz="half" idx="10"/>
          </p:nvPr>
        </p:nvSpPr>
        <p:spPr/>
        <p:txBody>
          <a:bodyPr/>
          <a:lstStyle/>
          <a:p>
            <a:fld id="{E71EC28C-283E-4498-A7DA-F7A818798DED}" type="datetime1">
              <a:rPr lang="en-US" smtClean="0"/>
              <a:t>9/23/26</a:t>
            </a:fld>
            <a:endParaRPr lang="en-CA" dirty="0"/>
          </a:p>
        </p:txBody>
      </p:sp>
      <p:sp>
        <p:nvSpPr>
          <p:cNvPr id="5" name="Footer Placeholder 4">
            <a:extLst>
              <a:ext uri="{FF2B5EF4-FFF2-40B4-BE49-F238E27FC236}">
                <a16:creationId xmlns:a16="http://schemas.microsoft.com/office/drawing/2014/main" id="{3D8E33A2-9056-D7A7-A6C1-B2B7475C5D72}"/>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1F54C8B5-C057-43D2-2442-504EFB18FA69}"/>
              </a:ext>
            </a:extLst>
          </p:cNvPr>
          <p:cNvSpPr>
            <a:spLocks noGrp="1"/>
          </p:cNvSpPr>
          <p:nvPr>
            <p:ph type="sldNum" sz="quarter" idx="12"/>
          </p:nvPr>
        </p:nvSpPr>
        <p:spPr/>
        <p:txBody>
          <a:bodyPr/>
          <a:lstStyle/>
          <a:p>
            <a:fld id="{A320FB0A-9921-4F13-8CF9-AC540AB0199D}" type="slidenum">
              <a:rPr lang="en-CA" smtClean="0"/>
              <a:t>‹#›</a:t>
            </a:fld>
            <a:endParaRPr lang="en-CA" dirty="0"/>
          </a:p>
        </p:txBody>
      </p:sp>
    </p:spTree>
    <p:extLst>
      <p:ext uri="{BB962C8B-B14F-4D97-AF65-F5344CB8AC3E}">
        <p14:creationId xmlns:p14="http://schemas.microsoft.com/office/powerpoint/2010/main" val="40531225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5CE2B-AC05-FBB1-1FE9-C0AC325EDA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2B9AB10E-1D91-2B49-658D-0DDE1D5E60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B528E467-DBB2-9551-0337-0CE6CCB382D4}"/>
              </a:ext>
            </a:extLst>
          </p:cNvPr>
          <p:cNvSpPr>
            <a:spLocks noGrp="1"/>
          </p:cNvSpPr>
          <p:nvPr>
            <p:ph type="dt" sz="half" idx="10"/>
          </p:nvPr>
        </p:nvSpPr>
        <p:spPr/>
        <p:txBody>
          <a:bodyPr/>
          <a:lstStyle/>
          <a:p>
            <a:fld id="{39B41B26-9A89-4951-AC4C-EB33C1834BF9}" type="datetime1">
              <a:rPr lang="en-US" smtClean="0"/>
              <a:t>9/23/26</a:t>
            </a:fld>
            <a:endParaRPr lang="en-CA" dirty="0"/>
          </a:p>
        </p:txBody>
      </p:sp>
      <p:sp>
        <p:nvSpPr>
          <p:cNvPr id="5" name="Footer Placeholder 4">
            <a:extLst>
              <a:ext uri="{FF2B5EF4-FFF2-40B4-BE49-F238E27FC236}">
                <a16:creationId xmlns:a16="http://schemas.microsoft.com/office/drawing/2014/main" id="{A9E37843-0FEF-87E8-1DD6-378AF67AE15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79EC4378-9ECC-63D7-AA29-CFCD3DDA501D}"/>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11259278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F081-FFD1-142C-A5D5-2BBA2A357F2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5BDD1C7-E18C-82E6-A21F-256351A700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3E40A01-2E9B-5E19-8C15-25887C14B3A3}"/>
              </a:ext>
            </a:extLst>
          </p:cNvPr>
          <p:cNvSpPr>
            <a:spLocks noGrp="1"/>
          </p:cNvSpPr>
          <p:nvPr>
            <p:ph type="dt" sz="half" idx="10"/>
          </p:nvPr>
        </p:nvSpPr>
        <p:spPr/>
        <p:txBody>
          <a:bodyPr/>
          <a:lstStyle/>
          <a:p>
            <a:fld id="{A8D18B29-B60C-4B4E-B7A7-C39BC91B2C57}" type="datetime1">
              <a:rPr lang="en-US" smtClean="0"/>
              <a:t>9/23/26</a:t>
            </a:fld>
            <a:endParaRPr lang="en-CA" dirty="0"/>
          </a:p>
        </p:txBody>
      </p:sp>
      <p:sp>
        <p:nvSpPr>
          <p:cNvPr id="5" name="Footer Placeholder 4">
            <a:extLst>
              <a:ext uri="{FF2B5EF4-FFF2-40B4-BE49-F238E27FC236}">
                <a16:creationId xmlns:a16="http://schemas.microsoft.com/office/drawing/2014/main" id="{1E90B471-081C-9594-B511-89A96FDFD26C}"/>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53F0D4C-8484-98F0-5227-99E1409609FA}"/>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15395518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74013-32DD-E4FB-2E3B-AC8CCA851E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3DD69A7F-06F2-2A0B-91D0-4E2C53BC60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665628-E61E-A22B-0F61-7FFFC01A9E88}"/>
              </a:ext>
            </a:extLst>
          </p:cNvPr>
          <p:cNvSpPr>
            <a:spLocks noGrp="1"/>
          </p:cNvSpPr>
          <p:nvPr>
            <p:ph type="dt" sz="half" idx="10"/>
          </p:nvPr>
        </p:nvSpPr>
        <p:spPr/>
        <p:txBody>
          <a:bodyPr/>
          <a:lstStyle/>
          <a:p>
            <a:fld id="{91B7A0A2-DD18-479C-8E3A-2AF80D439405}" type="datetime1">
              <a:rPr lang="en-US" smtClean="0"/>
              <a:t>9/23/26</a:t>
            </a:fld>
            <a:endParaRPr lang="en-CA" dirty="0"/>
          </a:p>
        </p:txBody>
      </p:sp>
      <p:sp>
        <p:nvSpPr>
          <p:cNvPr id="5" name="Footer Placeholder 4">
            <a:extLst>
              <a:ext uri="{FF2B5EF4-FFF2-40B4-BE49-F238E27FC236}">
                <a16:creationId xmlns:a16="http://schemas.microsoft.com/office/drawing/2014/main" id="{97F83506-FB5A-6E31-33EB-F0CAE665527D}"/>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6588436B-40EA-8952-BAC8-E243041A7F95}"/>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18319390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21F6D-1291-ED8E-6B01-1821ABF3AF7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9A221CB-910D-1F21-C14C-756407E18F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401714B-ADFD-4CAD-100F-21788B5449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B9F44331-C97A-FB92-4291-2E757550093B}"/>
              </a:ext>
            </a:extLst>
          </p:cNvPr>
          <p:cNvSpPr>
            <a:spLocks noGrp="1"/>
          </p:cNvSpPr>
          <p:nvPr>
            <p:ph type="dt" sz="half" idx="10"/>
          </p:nvPr>
        </p:nvSpPr>
        <p:spPr/>
        <p:txBody>
          <a:bodyPr/>
          <a:lstStyle/>
          <a:p>
            <a:fld id="{C1BD5357-4E37-4764-A151-37FCA7B728E8}" type="datetime1">
              <a:rPr lang="en-US" smtClean="0"/>
              <a:t>9/23/26</a:t>
            </a:fld>
            <a:endParaRPr lang="en-CA" dirty="0"/>
          </a:p>
        </p:txBody>
      </p:sp>
      <p:sp>
        <p:nvSpPr>
          <p:cNvPr id="6" name="Footer Placeholder 5">
            <a:extLst>
              <a:ext uri="{FF2B5EF4-FFF2-40B4-BE49-F238E27FC236}">
                <a16:creationId xmlns:a16="http://schemas.microsoft.com/office/drawing/2014/main" id="{E267CBDC-127E-E11D-7B4D-19FF7C3CEB96}"/>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1641D6E8-F3ED-A361-28B6-46BAE7D60BE9}"/>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41823012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3B055-BD29-7385-EC50-DCF870B0AA79}"/>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FB2B528-57BE-704B-E6FB-536DF779DD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D50E03-E4D7-F69B-E1B0-0A28A2BF6A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00CADC0-90E6-AD7A-BE89-29817B0F39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CE4D56-AD54-B651-BAD3-FADAE57FB7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B3E35B9-C9AD-5889-368B-279AF9BEE0BF}"/>
              </a:ext>
            </a:extLst>
          </p:cNvPr>
          <p:cNvSpPr>
            <a:spLocks noGrp="1"/>
          </p:cNvSpPr>
          <p:nvPr>
            <p:ph type="dt" sz="half" idx="10"/>
          </p:nvPr>
        </p:nvSpPr>
        <p:spPr/>
        <p:txBody>
          <a:bodyPr/>
          <a:lstStyle/>
          <a:p>
            <a:fld id="{0DA626DE-68D7-4CE4-80BB-0A9AF3BF671D}" type="datetime1">
              <a:rPr lang="en-US" smtClean="0"/>
              <a:t>9/23/26</a:t>
            </a:fld>
            <a:endParaRPr lang="en-CA" dirty="0"/>
          </a:p>
        </p:txBody>
      </p:sp>
      <p:sp>
        <p:nvSpPr>
          <p:cNvPr id="8" name="Footer Placeholder 7">
            <a:extLst>
              <a:ext uri="{FF2B5EF4-FFF2-40B4-BE49-F238E27FC236}">
                <a16:creationId xmlns:a16="http://schemas.microsoft.com/office/drawing/2014/main" id="{2B443F0C-8DD0-7D8E-FAEB-3E0A92108814}"/>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0AF53213-EBDB-0E16-8C3F-75B0CBBCB14B}"/>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7395017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A542A-8E3B-9C29-943B-A05FEA6A344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8909548-ED8C-9303-DD18-664E40E3EED7}"/>
              </a:ext>
            </a:extLst>
          </p:cNvPr>
          <p:cNvSpPr>
            <a:spLocks noGrp="1"/>
          </p:cNvSpPr>
          <p:nvPr>
            <p:ph type="dt" sz="half" idx="10"/>
          </p:nvPr>
        </p:nvSpPr>
        <p:spPr/>
        <p:txBody>
          <a:bodyPr/>
          <a:lstStyle/>
          <a:p>
            <a:fld id="{AD774903-0F23-4E48-AA8A-647F735FDB90}" type="datetime1">
              <a:rPr lang="en-US" smtClean="0"/>
              <a:t>9/23/26</a:t>
            </a:fld>
            <a:endParaRPr lang="en-CA" dirty="0"/>
          </a:p>
        </p:txBody>
      </p:sp>
      <p:sp>
        <p:nvSpPr>
          <p:cNvPr id="4" name="Footer Placeholder 3">
            <a:extLst>
              <a:ext uri="{FF2B5EF4-FFF2-40B4-BE49-F238E27FC236}">
                <a16:creationId xmlns:a16="http://schemas.microsoft.com/office/drawing/2014/main" id="{827B53B9-A766-C506-ECA6-53E9BC1B5143}"/>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DCDA195F-61E9-E3A5-953B-BA7D731E5D01}"/>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39964931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FD4A53-5AAB-C3EF-8082-AB78B78D1498}"/>
              </a:ext>
            </a:extLst>
          </p:cNvPr>
          <p:cNvSpPr>
            <a:spLocks noGrp="1"/>
          </p:cNvSpPr>
          <p:nvPr>
            <p:ph type="dt" sz="half" idx="10"/>
          </p:nvPr>
        </p:nvSpPr>
        <p:spPr/>
        <p:txBody>
          <a:bodyPr/>
          <a:lstStyle/>
          <a:p>
            <a:fld id="{D8B44A81-3483-4987-9754-601EC8B9960F}" type="datetime1">
              <a:rPr lang="en-US" smtClean="0"/>
              <a:t>9/23/26</a:t>
            </a:fld>
            <a:endParaRPr lang="en-CA" dirty="0"/>
          </a:p>
        </p:txBody>
      </p:sp>
      <p:sp>
        <p:nvSpPr>
          <p:cNvPr id="3" name="Footer Placeholder 2">
            <a:extLst>
              <a:ext uri="{FF2B5EF4-FFF2-40B4-BE49-F238E27FC236}">
                <a16:creationId xmlns:a16="http://schemas.microsoft.com/office/drawing/2014/main" id="{CF912585-DB0B-214F-2E1A-AC33853F3EB3}"/>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BDC268B5-2A73-B0FD-8768-C0113019E893}"/>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2488287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AF58-78F8-911C-84C5-BC2A974969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BCDA2882-495C-1AE0-F283-7A747B25D4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2EEEF3D-CFB9-7FC4-EFB8-40264EDBAD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D94594-D3E4-E476-959C-6B9222E089CA}"/>
              </a:ext>
            </a:extLst>
          </p:cNvPr>
          <p:cNvSpPr>
            <a:spLocks noGrp="1"/>
          </p:cNvSpPr>
          <p:nvPr>
            <p:ph type="dt" sz="half" idx="10"/>
          </p:nvPr>
        </p:nvSpPr>
        <p:spPr/>
        <p:txBody>
          <a:bodyPr/>
          <a:lstStyle/>
          <a:p>
            <a:fld id="{E383F0DB-C666-4EA7-A9C6-4EDD5490B81E}" type="datetime1">
              <a:rPr lang="en-US" smtClean="0"/>
              <a:t>9/23/26</a:t>
            </a:fld>
            <a:endParaRPr lang="en-CA" dirty="0"/>
          </a:p>
        </p:txBody>
      </p:sp>
      <p:sp>
        <p:nvSpPr>
          <p:cNvPr id="6" name="Footer Placeholder 5">
            <a:extLst>
              <a:ext uri="{FF2B5EF4-FFF2-40B4-BE49-F238E27FC236}">
                <a16:creationId xmlns:a16="http://schemas.microsoft.com/office/drawing/2014/main" id="{DBB980F3-CAB3-4F08-489D-8227331621EB}"/>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8E9A371F-3562-2AFE-A850-6FD7C9DFA047}"/>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32373461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462F5-2286-3086-D7F8-19958F8CCA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43BEEBF-85D4-FF42-241F-6489BA941D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a:extLst>
              <a:ext uri="{FF2B5EF4-FFF2-40B4-BE49-F238E27FC236}">
                <a16:creationId xmlns:a16="http://schemas.microsoft.com/office/drawing/2014/main" id="{4825B1CA-8DA2-6602-D674-D489D1E530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E858EB-88BF-F114-F71A-CE9DAFC751D0}"/>
              </a:ext>
            </a:extLst>
          </p:cNvPr>
          <p:cNvSpPr>
            <a:spLocks noGrp="1"/>
          </p:cNvSpPr>
          <p:nvPr>
            <p:ph type="dt" sz="half" idx="10"/>
          </p:nvPr>
        </p:nvSpPr>
        <p:spPr/>
        <p:txBody>
          <a:bodyPr/>
          <a:lstStyle/>
          <a:p>
            <a:fld id="{5BCF67D6-9839-475C-9C80-CBD708E6DF3E}" type="datetime1">
              <a:rPr lang="en-US" smtClean="0"/>
              <a:t>9/23/26</a:t>
            </a:fld>
            <a:endParaRPr lang="en-CA" dirty="0"/>
          </a:p>
        </p:txBody>
      </p:sp>
      <p:sp>
        <p:nvSpPr>
          <p:cNvPr id="6" name="Footer Placeholder 5">
            <a:extLst>
              <a:ext uri="{FF2B5EF4-FFF2-40B4-BE49-F238E27FC236}">
                <a16:creationId xmlns:a16="http://schemas.microsoft.com/office/drawing/2014/main" id="{29A9A20B-B3BF-86C6-4C17-BADCAAEE6975}"/>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FC0E1845-05DF-B23E-30E9-31F15E4D96B0}"/>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32729804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D2A59-A2C5-F932-EFA7-BE1F3A602E26}"/>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85604D0-5CFB-079A-5752-205EC3CD9D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2CA867E-62A4-E2D6-6A6B-A6AEC8B990D2}"/>
              </a:ext>
            </a:extLst>
          </p:cNvPr>
          <p:cNvSpPr>
            <a:spLocks noGrp="1"/>
          </p:cNvSpPr>
          <p:nvPr>
            <p:ph type="dt" sz="half" idx="10"/>
          </p:nvPr>
        </p:nvSpPr>
        <p:spPr/>
        <p:txBody>
          <a:bodyPr/>
          <a:lstStyle/>
          <a:p>
            <a:fld id="{005B379D-3C53-4751-9F6E-66E579CE1E1D}" type="datetime1">
              <a:rPr lang="en-US" smtClean="0"/>
              <a:t>9/23/26</a:t>
            </a:fld>
            <a:endParaRPr lang="en-CA" dirty="0"/>
          </a:p>
        </p:txBody>
      </p:sp>
      <p:sp>
        <p:nvSpPr>
          <p:cNvPr id="5" name="Footer Placeholder 4">
            <a:extLst>
              <a:ext uri="{FF2B5EF4-FFF2-40B4-BE49-F238E27FC236}">
                <a16:creationId xmlns:a16="http://schemas.microsoft.com/office/drawing/2014/main" id="{30B6F8EA-69F3-F551-2081-8EF06D295EF3}"/>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9C6985D0-D6BE-D27C-E785-1566C4268046}"/>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2429493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3DCE5E-22CF-A4C9-3AF1-08D8684C945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612F0FA-4EF0-B20B-1573-714E228A91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DDD2F54-098C-F554-8D3D-49EDC33DD3D8}"/>
              </a:ext>
            </a:extLst>
          </p:cNvPr>
          <p:cNvSpPr>
            <a:spLocks noGrp="1"/>
          </p:cNvSpPr>
          <p:nvPr>
            <p:ph type="dt" sz="half" idx="10"/>
          </p:nvPr>
        </p:nvSpPr>
        <p:spPr/>
        <p:txBody>
          <a:bodyPr/>
          <a:lstStyle/>
          <a:p>
            <a:fld id="{7C3B7773-7C18-47EC-A80E-496934414B93}" type="datetime1">
              <a:rPr lang="en-US" smtClean="0"/>
              <a:t>9/23/26</a:t>
            </a:fld>
            <a:endParaRPr lang="en-CA" dirty="0"/>
          </a:p>
        </p:txBody>
      </p:sp>
      <p:sp>
        <p:nvSpPr>
          <p:cNvPr id="5" name="Footer Placeholder 4">
            <a:extLst>
              <a:ext uri="{FF2B5EF4-FFF2-40B4-BE49-F238E27FC236}">
                <a16:creationId xmlns:a16="http://schemas.microsoft.com/office/drawing/2014/main" id="{B344BB70-041B-C66A-DFF5-93CAD41CC2DE}"/>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3F62AB1B-6C98-2853-8156-B5664610AD3F}"/>
              </a:ext>
            </a:extLst>
          </p:cNvPr>
          <p:cNvSpPr>
            <a:spLocks noGrp="1"/>
          </p:cNvSpPr>
          <p:nvPr>
            <p:ph type="sldNum" sz="quarter" idx="12"/>
          </p:nvPr>
        </p:nvSpPr>
        <p:spPr/>
        <p:txBody>
          <a:bodyPr/>
          <a:lstStyle/>
          <a:p>
            <a:fld id="{05CFB112-B648-414E-A5DE-12C66E6B11DA}" type="slidenum">
              <a:rPr lang="en-CA" smtClean="0"/>
              <a:t>‹#›</a:t>
            </a:fld>
            <a:endParaRPr lang="en-CA" dirty="0"/>
          </a:p>
        </p:txBody>
      </p:sp>
    </p:spTree>
    <p:extLst>
      <p:ext uri="{BB962C8B-B14F-4D97-AF65-F5344CB8AC3E}">
        <p14:creationId xmlns:p14="http://schemas.microsoft.com/office/powerpoint/2010/main" val="219167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F7C179-4D23-6BDB-2F1F-46D6D1D50A97}"/>
              </a:ext>
            </a:extLst>
          </p:cNvPr>
          <p:cNvSpPr>
            <a:spLocks noGrp="1"/>
          </p:cNvSpPr>
          <p:nvPr>
            <p:ph type="title"/>
          </p:nvPr>
        </p:nvSpPr>
        <p:spPr>
          <a:xfrm>
            <a:off x="0" y="1055"/>
            <a:ext cx="10248900" cy="1325563"/>
          </a:xfrm>
          <a:prstGeom prst="rect">
            <a:avLst/>
          </a:prstGeom>
          <a:solidFill>
            <a:srgbClr val="7030A0"/>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B25EAA9-E9C8-DC9D-4C11-0FC586D571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78A16C-29DA-A44A-9549-9B9EC88A92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908BBE6-9054-4D37-BACD-598C606710E5}" type="datetime1">
              <a:rPr lang="en-US" smtClean="0"/>
              <a:t>9/23/26</a:t>
            </a:fld>
            <a:endParaRPr lang="en-US" dirty="0"/>
          </a:p>
        </p:txBody>
      </p:sp>
      <p:sp>
        <p:nvSpPr>
          <p:cNvPr id="5" name="Footer Placeholder 4">
            <a:extLst>
              <a:ext uri="{FF2B5EF4-FFF2-40B4-BE49-F238E27FC236}">
                <a16:creationId xmlns:a16="http://schemas.microsoft.com/office/drawing/2014/main" id="{18476C21-EDD1-AE6B-7771-65A70B4727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9847F29E-BED1-32C0-652B-02054951B2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937DB1-9587-354F-9F4B-ABB83A61D34A}" type="slidenum">
              <a:rPr lang="en-US" smtClean="0"/>
              <a:t>‹#›</a:t>
            </a:fld>
            <a:endParaRPr lang="en-US" dirty="0"/>
          </a:p>
        </p:txBody>
      </p:sp>
      <p:pic>
        <p:nvPicPr>
          <p:cNvPr id="7" name="Picture 6">
            <a:extLst>
              <a:ext uri="{FF2B5EF4-FFF2-40B4-BE49-F238E27FC236}">
                <a16:creationId xmlns:a16="http://schemas.microsoft.com/office/drawing/2014/main" id="{DCFF45B0-BFF5-00F0-CC4C-3EEC09E2536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71918" y="-1"/>
            <a:ext cx="2520082" cy="1325563"/>
          </a:xfrm>
          <a:prstGeom prst="rect">
            <a:avLst/>
          </a:prstGeom>
          <a:solidFill>
            <a:srgbClr val="7030A0"/>
          </a:solidFill>
        </p:spPr>
      </p:pic>
    </p:spTree>
    <p:extLst>
      <p:ext uri="{BB962C8B-B14F-4D97-AF65-F5344CB8AC3E}">
        <p14:creationId xmlns:p14="http://schemas.microsoft.com/office/powerpoint/2010/main" val="3030233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89"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D5B9AD-C64C-71AE-9A2B-FB124C705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6554EF8-0B63-FCE6-17F7-E505B55818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0E5E52-219B-41A6-B764-7FC743CEF686}" type="datetime1">
              <a:rPr lang="en-US" smtClean="0"/>
              <a:t>9/23/26</a:t>
            </a:fld>
            <a:endParaRPr lang="en-CA" dirty="0"/>
          </a:p>
        </p:txBody>
      </p:sp>
      <p:sp>
        <p:nvSpPr>
          <p:cNvPr id="5" name="Footer Placeholder 4">
            <a:extLst>
              <a:ext uri="{FF2B5EF4-FFF2-40B4-BE49-F238E27FC236}">
                <a16:creationId xmlns:a16="http://schemas.microsoft.com/office/drawing/2014/main" id="{B07EDDC3-FEDA-EE06-07A0-AD14F5BE63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dirty="0"/>
          </a:p>
        </p:txBody>
      </p:sp>
      <p:sp>
        <p:nvSpPr>
          <p:cNvPr id="6" name="Slide Number Placeholder 5">
            <a:extLst>
              <a:ext uri="{FF2B5EF4-FFF2-40B4-BE49-F238E27FC236}">
                <a16:creationId xmlns:a16="http://schemas.microsoft.com/office/drawing/2014/main" id="{B6C43177-2EC0-DA03-607B-F43FF7A6A6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20FB0A-9921-4F13-8CF9-AC540AB0199D}" type="slidenum">
              <a:rPr lang="en-CA" smtClean="0"/>
              <a:t>‹#›</a:t>
            </a:fld>
            <a:endParaRPr lang="en-CA" dirty="0"/>
          </a:p>
        </p:txBody>
      </p:sp>
      <p:cxnSp>
        <p:nvCxnSpPr>
          <p:cNvPr id="7" name="Straight Connector 6">
            <a:extLst>
              <a:ext uri="{FF2B5EF4-FFF2-40B4-BE49-F238E27FC236}">
                <a16:creationId xmlns:a16="http://schemas.microsoft.com/office/drawing/2014/main" id="{8DDFC848-DF2E-2679-DA04-D8AEB6703811}"/>
              </a:ext>
              <a:ext uri="{C183D7F6-B498-43B3-948B-1728B52AA6E4}">
                <adec:decorative xmlns:adec="http://schemas.microsoft.com/office/drawing/2017/decorative" val="1"/>
              </a:ext>
            </a:extLst>
          </p:cNvPr>
          <p:cNvCxnSpPr>
            <a:cxnSpLocks/>
          </p:cNvCxnSpPr>
          <p:nvPr userDrawn="1"/>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D1675FD-DBA9-0689-1F36-610E9A81FBCF}"/>
              </a:ext>
              <a:ext uri="{C183D7F6-B498-43B3-948B-1728B52AA6E4}">
                <adec:decorative xmlns:adec="http://schemas.microsoft.com/office/drawing/2017/decorative" val="1"/>
              </a:ext>
            </a:extLst>
          </p:cNvPr>
          <p:cNvCxnSpPr>
            <a:cxnSpLocks/>
          </p:cNvCxnSpPr>
          <p:nvPr userDrawn="1"/>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9B4B155E-F7CA-1C05-1C35-D04EBE1FDC3C}"/>
              </a:ext>
            </a:extLst>
          </p:cNvPr>
          <p:cNvSpPr txBox="1">
            <a:spLocks/>
          </p:cNvSpPr>
          <p:nvPr userDrawn="1"/>
        </p:nvSpPr>
        <p:spPr>
          <a:xfrm>
            <a:off x="228600" y="190500"/>
            <a:ext cx="11734800" cy="7755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sz="2800" dirty="0">
                <a:solidFill>
                  <a:schemeClr val="tx1">
                    <a:lumMod val="75000"/>
                    <a:lumOff val="25000"/>
                  </a:schemeClr>
                </a:solidFill>
              </a:rPr>
            </a:br>
            <a:endParaRPr lang="en-US" sz="2800" dirty="0">
              <a:solidFill>
                <a:schemeClr val="tx1">
                  <a:lumMod val="75000"/>
                  <a:lumOff val="25000"/>
                </a:schemeClr>
              </a:solidFill>
            </a:endParaRPr>
          </a:p>
        </p:txBody>
      </p:sp>
    </p:spTree>
    <p:extLst>
      <p:ext uri="{BB962C8B-B14F-4D97-AF65-F5344CB8AC3E}">
        <p14:creationId xmlns:p14="http://schemas.microsoft.com/office/powerpoint/2010/main" val="328484140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14B8FE-C5E8-EF14-D4CF-403B6C086A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ECA274A-9DD4-220F-1FBD-CB80874491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8381E5B-050B-AAB7-21EB-BCE24ABA33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ACC4BA-AA22-4F50-BAF8-2551133BFB38}" type="datetime1">
              <a:rPr lang="en-US" smtClean="0"/>
              <a:t>9/23/26</a:t>
            </a:fld>
            <a:endParaRPr lang="en-CA" dirty="0"/>
          </a:p>
        </p:txBody>
      </p:sp>
      <p:sp>
        <p:nvSpPr>
          <p:cNvPr id="5" name="Footer Placeholder 4">
            <a:extLst>
              <a:ext uri="{FF2B5EF4-FFF2-40B4-BE49-F238E27FC236}">
                <a16:creationId xmlns:a16="http://schemas.microsoft.com/office/drawing/2014/main" id="{7011A3C2-FEE3-5060-BD21-F92C4EBE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dirty="0"/>
          </a:p>
        </p:txBody>
      </p:sp>
      <p:sp>
        <p:nvSpPr>
          <p:cNvPr id="6" name="Slide Number Placeholder 5">
            <a:extLst>
              <a:ext uri="{FF2B5EF4-FFF2-40B4-BE49-F238E27FC236}">
                <a16:creationId xmlns:a16="http://schemas.microsoft.com/office/drawing/2014/main" id="{F06456F3-0AD2-AFF1-A274-81D1FE7333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5CFB112-B648-414E-A5DE-12C66E6B11DA}" type="slidenum">
              <a:rPr lang="en-CA" smtClean="0"/>
              <a:t>‹#›</a:t>
            </a:fld>
            <a:endParaRPr lang="en-CA" dirty="0"/>
          </a:p>
        </p:txBody>
      </p:sp>
    </p:spTree>
    <p:extLst>
      <p:ext uri="{BB962C8B-B14F-4D97-AF65-F5344CB8AC3E}">
        <p14:creationId xmlns:p14="http://schemas.microsoft.com/office/powerpoint/2010/main" val="42251525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4.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diagramLayout" Target="../diagrams/layout14.xml"/><Relationship Id="rId7" Type="http://schemas.openxmlformats.org/officeDocument/2006/relationships/diagramData" Target="../diagrams/data15.xml"/><Relationship Id="rId2" Type="http://schemas.openxmlformats.org/officeDocument/2006/relationships/diagramData" Target="../diagrams/data14.xml"/><Relationship Id="rId1" Type="http://schemas.openxmlformats.org/officeDocument/2006/relationships/slideLayout" Target="../slideLayouts/slideLayout5.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5.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hyperlink" Target="mailto:Mahadeo.sukhai@idea-stem.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A9E4BB4E-381A-1F5F-942E-1D14FF4F5A1E}"/>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6667"/>
          <a:stretch/>
        </p:blipFill>
        <p:spPr>
          <a:xfrm>
            <a:off x="20" y="1"/>
            <a:ext cx="12191980" cy="6857999"/>
          </a:xfrm>
          <a:prstGeom prst="rect">
            <a:avLst/>
          </a:prstGeom>
          <a:solidFill>
            <a:srgbClr val="7030A0"/>
          </a:solidFill>
        </p:spPr>
      </p:pic>
      <p:sp>
        <p:nvSpPr>
          <p:cNvPr id="2" name="Title 1">
            <a:extLst>
              <a:ext uri="{FF2B5EF4-FFF2-40B4-BE49-F238E27FC236}">
                <a16:creationId xmlns:a16="http://schemas.microsoft.com/office/drawing/2014/main" id="{42C10FFF-A156-037E-7B36-CA327DBE180C}"/>
              </a:ext>
            </a:extLst>
          </p:cNvPr>
          <p:cNvSpPr>
            <a:spLocks noGrp="1"/>
          </p:cNvSpPr>
          <p:nvPr>
            <p:ph type="ctrTitle"/>
          </p:nvPr>
        </p:nvSpPr>
        <p:spPr>
          <a:xfrm>
            <a:off x="118334" y="157702"/>
            <a:ext cx="11955332" cy="1359071"/>
          </a:xfrm>
        </p:spPr>
        <p:txBody>
          <a:bodyPr>
            <a:normAutofit/>
          </a:bodyPr>
          <a:lstStyle/>
          <a:p>
            <a:r>
              <a:rPr lang="en-US" sz="4000" dirty="0">
                <a:solidFill>
                  <a:schemeClr val="tx1"/>
                </a:solidFill>
              </a:rPr>
              <a:t>Accessibility, Inclusion and Anti-Ableism in the Oncology Clinic</a:t>
            </a:r>
          </a:p>
        </p:txBody>
      </p:sp>
      <p:sp>
        <p:nvSpPr>
          <p:cNvPr id="3" name="TextBox 2">
            <a:extLst>
              <a:ext uri="{FF2B5EF4-FFF2-40B4-BE49-F238E27FC236}">
                <a16:creationId xmlns:a16="http://schemas.microsoft.com/office/drawing/2014/main" id="{3702D438-8A4B-23BC-82DC-1E7E2F0651F6}"/>
              </a:ext>
            </a:extLst>
          </p:cNvPr>
          <p:cNvSpPr txBox="1"/>
          <p:nvPr/>
        </p:nvSpPr>
        <p:spPr>
          <a:xfrm>
            <a:off x="118334" y="1879265"/>
            <a:ext cx="6026843" cy="2031325"/>
          </a:xfrm>
          <a:prstGeom prst="rect">
            <a:avLst/>
          </a:prstGeom>
          <a:noFill/>
        </p:spPr>
        <p:txBody>
          <a:bodyPr wrap="none" rtlCol="0">
            <a:spAutoFit/>
          </a:bodyPr>
          <a:lstStyle/>
          <a:p>
            <a:r>
              <a:rPr lang="en-CA" sz="2100" dirty="0"/>
              <a:t>September 24, 2026</a:t>
            </a:r>
          </a:p>
          <a:p>
            <a:endParaRPr lang="en-CA" sz="2100" dirty="0"/>
          </a:p>
          <a:p>
            <a:r>
              <a:rPr lang="en-CA" sz="2100" dirty="0"/>
              <a:t>Dr. Mahadeo Sukhai, IDEA-STEM</a:t>
            </a:r>
          </a:p>
          <a:p>
            <a:r>
              <a:rPr lang="en-CA" sz="2100" dirty="0"/>
              <a:t>Chief Operating Officer and Chief Scientific Officer</a:t>
            </a:r>
          </a:p>
          <a:p>
            <a:endParaRPr lang="en-CA" sz="2100" dirty="0"/>
          </a:p>
          <a:p>
            <a:r>
              <a:rPr lang="en-CA" sz="2100" dirty="0"/>
              <a:t>Canadian Cancer Survivorship Network</a:t>
            </a:r>
          </a:p>
        </p:txBody>
      </p:sp>
      <p:sp>
        <p:nvSpPr>
          <p:cNvPr id="5" name="Slide Number Placeholder 4">
            <a:extLst>
              <a:ext uri="{FF2B5EF4-FFF2-40B4-BE49-F238E27FC236}">
                <a16:creationId xmlns:a16="http://schemas.microsoft.com/office/drawing/2014/main" id="{16F66708-EFF4-6D36-1746-780B86AEEB1E}"/>
              </a:ext>
            </a:extLst>
          </p:cNvPr>
          <p:cNvSpPr>
            <a:spLocks noGrp="1"/>
          </p:cNvSpPr>
          <p:nvPr>
            <p:ph type="sldNum" sz="quarter" idx="12"/>
          </p:nvPr>
        </p:nvSpPr>
        <p:spPr/>
        <p:txBody>
          <a:bodyPr/>
          <a:lstStyle/>
          <a:p>
            <a:fld id="{8D937DB1-9587-354F-9F4B-ABB83A61D34A}" type="slidenum">
              <a:rPr lang="en-US" smtClean="0"/>
              <a:t>1</a:t>
            </a:fld>
            <a:endParaRPr lang="en-US" dirty="0"/>
          </a:p>
        </p:txBody>
      </p:sp>
      <p:pic>
        <p:nvPicPr>
          <p:cNvPr id="6" name="Picture 5" descr="A qr code on a white background&#10;&#10;AI-generated content may be incorrect.">
            <a:extLst>
              <a:ext uri="{FF2B5EF4-FFF2-40B4-BE49-F238E27FC236}">
                <a16:creationId xmlns:a16="http://schemas.microsoft.com/office/drawing/2014/main" id="{EDEEC0AE-0CCD-4C8A-4848-3BACF572982C}"/>
              </a:ext>
            </a:extLst>
          </p:cNvPr>
          <p:cNvPicPr>
            <a:picLocks noChangeAspect="1"/>
          </p:cNvPicPr>
          <p:nvPr/>
        </p:nvPicPr>
        <p:blipFill>
          <a:blip r:embed="rId4"/>
          <a:stretch>
            <a:fillRect/>
          </a:stretch>
        </p:blipFill>
        <p:spPr>
          <a:xfrm>
            <a:off x="9568809" y="3527612"/>
            <a:ext cx="1083829" cy="1411941"/>
          </a:xfrm>
          <a:prstGeom prst="rect">
            <a:avLst/>
          </a:prstGeom>
        </p:spPr>
      </p:pic>
    </p:spTree>
    <p:extLst>
      <p:ext uri="{BB962C8B-B14F-4D97-AF65-F5344CB8AC3E}">
        <p14:creationId xmlns:p14="http://schemas.microsoft.com/office/powerpoint/2010/main" val="110602630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1810-A3E9-8661-766F-4E79A227A2D3}"/>
              </a:ext>
            </a:extLst>
          </p:cNvPr>
          <p:cNvSpPr>
            <a:spLocks noGrp="1"/>
          </p:cNvSpPr>
          <p:nvPr>
            <p:ph type="title"/>
          </p:nvPr>
        </p:nvSpPr>
        <p:spPr/>
        <p:txBody>
          <a:bodyPr/>
          <a:lstStyle/>
          <a:p>
            <a:r>
              <a:rPr lang="en-US" dirty="0"/>
              <a:t>Introducing Myself</a:t>
            </a:r>
          </a:p>
        </p:txBody>
      </p:sp>
      <p:sp>
        <p:nvSpPr>
          <p:cNvPr id="3" name="Content Placeholder 2">
            <a:extLst>
              <a:ext uri="{FF2B5EF4-FFF2-40B4-BE49-F238E27FC236}">
                <a16:creationId xmlns:a16="http://schemas.microsoft.com/office/drawing/2014/main" id="{01DE4504-698A-14B4-D5C1-1A9FD52BB370}"/>
              </a:ext>
            </a:extLst>
          </p:cNvPr>
          <p:cNvSpPr>
            <a:spLocks noGrp="1"/>
          </p:cNvSpPr>
          <p:nvPr>
            <p:ph idx="1"/>
          </p:nvPr>
        </p:nvSpPr>
        <p:spPr>
          <a:xfrm>
            <a:off x="838200" y="1624590"/>
            <a:ext cx="10515600" cy="4351338"/>
          </a:xfrm>
        </p:spPr>
        <p:txBody>
          <a:bodyPr>
            <a:noAutofit/>
          </a:bodyPr>
          <a:lstStyle/>
          <a:p>
            <a:pPr marL="342900" lvl="0" indent="-342900" rtl="0">
              <a:buFont typeface="Symbol" pitchFamily="2" charset="2"/>
              <a:buChar char=""/>
            </a:pPr>
            <a:r>
              <a:rPr lang="en-US" sz="2400" kern="100" dirty="0" err="1">
                <a:effectLst/>
                <a:latin typeface="Arial" panose="020B0604020202020204" pitchFamily="34" charset="0"/>
                <a:ea typeface="DengXian" panose="02010600030101010101" pitchFamily="2" charset="-122"/>
                <a:cs typeface="Arial" panose="020B0604020202020204" pitchFamily="34" charset="0"/>
              </a:rPr>
              <a:t>Favourite</a:t>
            </a:r>
            <a:r>
              <a:rPr lang="en-US" sz="2400" kern="100" dirty="0">
                <a:effectLst/>
                <a:latin typeface="Arial" panose="020B0604020202020204" pitchFamily="34" charset="0"/>
                <a:ea typeface="DengXian" panose="02010600030101010101" pitchFamily="2" charset="-122"/>
                <a:cs typeface="Arial" panose="020B0604020202020204" pitchFamily="34" charset="0"/>
              </a:rPr>
              <a:t> </a:t>
            </a:r>
            <a:r>
              <a:rPr lang="en-US" sz="2400" kern="100" dirty="0" err="1">
                <a:effectLst/>
                <a:latin typeface="Arial" panose="020B0604020202020204" pitchFamily="34" charset="0"/>
                <a:ea typeface="DengXian" panose="02010600030101010101" pitchFamily="2" charset="-122"/>
                <a:cs typeface="Arial" panose="020B0604020202020204" pitchFamily="34" charset="0"/>
              </a:rPr>
              <a:t>colour</a:t>
            </a:r>
            <a:r>
              <a:rPr lang="en-US" sz="2400" kern="100" dirty="0">
                <a:effectLst/>
                <a:latin typeface="Arial" panose="020B0604020202020204" pitchFamily="34" charset="0"/>
                <a:ea typeface="DengXian" panose="02010600030101010101" pitchFamily="2" charset="-122"/>
                <a:cs typeface="Arial" panose="020B0604020202020204" pitchFamily="34" charset="0"/>
              </a:rPr>
              <a:t> is blue, science fiction fan, love to cook, love to read, absolutely love spend time with my daughter, second language is Spanish, I can count to 10 in 5 languages, I love (warm) beaches, the sound of oceans is calming to me…</a:t>
            </a:r>
            <a:endParaRPr lang="en-CA" sz="24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Symbol" pitchFamily="2" charset="2"/>
              <a:buChar char=""/>
            </a:pPr>
            <a:r>
              <a:rPr lang="en-US" sz="2400" kern="100" dirty="0">
                <a:effectLst/>
                <a:latin typeface="Arial" panose="020B0604020202020204" pitchFamily="34" charset="0"/>
                <a:ea typeface="DengXian" panose="02010600030101010101" pitchFamily="2" charset="-122"/>
                <a:cs typeface="Arial" panose="020B0604020202020204" pitchFamily="34" charset="0"/>
              </a:rPr>
              <a:t>Son, brother, cousin, friend, husband, dad</a:t>
            </a:r>
            <a:endParaRPr lang="en-CA" sz="24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Symbol" pitchFamily="2" charset="2"/>
              <a:buChar char=""/>
            </a:pPr>
            <a:r>
              <a:rPr lang="en-US" sz="2400" kern="100" dirty="0">
                <a:effectLst/>
                <a:latin typeface="Arial" panose="020B0604020202020204" pitchFamily="34" charset="0"/>
                <a:ea typeface="DengXian" panose="02010600030101010101" pitchFamily="2" charset="-122"/>
                <a:cs typeface="Arial" panose="020B0604020202020204" pitchFamily="34" charset="0"/>
              </a:rPr>
              <a:t>Scientist, educator, researcher, executive</a:t>
            </a:r>
          </a:p>
          <a:p>
            <a:pPr marL="342900" lvl="0" indent="-342900">
              <a:buFont typeface="Symbol" pitchFamily="2" charset="2"/>
              <a:buChar char=""/>
            </a:pPr>
            <a:r>
              <a:rPr lang="en-US" sz="2400" kern="100" dirty="0">
                <a:latin typeface="Arial" panose="020B0604020202020204" pitchFamily="34" charset="0"/>
                <a:ea typeface="DengXian" panose="02010600030101010101" pitchFamily="2" charset="-122"/>
                <a:cs typeface="Arial" panose="020B0604020202020204" pitchFamily="34" charset="0"/>
              </a:rPr>
              <a:t>Caregiver and supporter to a brain tumor survivor</a:t>
            </a:r>
            <a:endParaRPr lang="en-CA" sz="24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Symbol" pitchFamily="2" charset="2"/>
              <a:buChar char=""/>
            </a:pPr>
            <a:r>
              <a:rPr lang="en-CA" sz="2400" kern="100" dirty="0">
                <a:effectLst/>
                <a:latin typeface="Arial" panose="020B0604020202020204" pitchFamily="34" charset="0"/>
                <a:ea typeface="DengXian" panose="02010600030101010101" pitchFamily="2" charset="-122"/>
                <a:cs typeface="Arial" panose="020B0604020202020204" pitchFamily="34" charset="0"/>
              </a:rPr>
              <a:t>I am cis-male, neurodivergent, person who lives with a disability</a:t>
            </a:r>
          </a:p>
          <a:p>
            <a:pPr marL="342900" lvl="0" indent="-342900" rtl="0">
              <a:buFont typeface="Symbol" pitchFamily="2" charset="2"/>
              <a:buChar char=""/>
            </a:pPr>
            <a:r>
              <a:rPr lang="en-US" sz="2400" kern="100" dirty="0">
                <a:effectLst/>
                <a:latin typeface="Arial" panose="020B0604020202020204" pitchFamily="34" charset="0"/>
                <a:ea typeface="DengXian" panose="02010600030101010101" pitchFamily="2" charset="-122"/>
                <a:cs typeface="Arial" panose="020B0604020202020204" pitchFamily="34" charset="0"/>
              </a:rPr>
              <a:t>Born in Guyana, South America</a:t>
            </a:r>
            <a:endParaRPr lang="en-CA" sz="24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Symbol" pitchFamily="2" charset="2"/>
              <a:buChar char=""/>
            </a:pPr>
            <a:r>
              <a:rPr lang="en-US" sz="2400" kern="100" dirty="0">
                <a:effectLst/>
                <a:latin typeface="Arial" panose="020B0604020202020204" pitchFamily="34" charset="0"/>
                <a:ea typeface="DengXian" panose="02010600030101010101" pitchFamily="2" charset="-122"/>
                <a:cs typeface="Arial" panose="020B0604020202020204" pitchFamily="34" charset="0"/>
              </a:rPr>
              <a:t>South Asian, Indo-Caribbean ancestry, first generation settler, newcomer</a:t>
            </a:r>
            <a:endParaRPr lang="en-CA" sz="24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Symbol" pitchFamily="2" charset="2"/>
              <a:buChar char=""/>
            </a:pPr>
            <a:r>
              <a:rPr lang="en-US" sz="2400" kern="100" dirty="0">
                <a:effectLst/>
                <a:latin typeface="Arial" panose="020B0604020202020204" pitchFamily="34" charset="0"/>
                <a:ea typeface="DengXian" panose="02010600030101010101" pitchFamily="2" charset="-122"/>
                <a:cs typeface="Arial" panose="020B0604020202020204" pitchFamily="34" charset="0"/>
              </a:rPr>
              <a:t>Born blind, corrective surgery – now live with physiological low vision and neurological visual processing differences</a:t>
            </a:r>
            <a:endParaRPr lang="en-CA" sz="24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Symbol" pitchFamily="2" charset="2"/>
              <a:buChar char=""/>
            </a:pPr>
            <a:endParaRPr lang="en-CA" sz="2400" kern="100" dirty="0">
              <a:effectLst/>
              <a:latin typeface="Calibri" panose="020F0502020204030204" pitchFamily="34" charset="0"/>
              <a:ea typeface="DengXian" panose="02010600030101010101" pitchFamily="2" charset="-122"/>
              <a:cs typeface="Arial" panose="020B0604020202020204" pitchFamily="34" charset="0"/>
            </a:endParaRPr>
          </a:p>
          <a:p>
            <a:endParaRPr lang="en-US" sz="2400" dirty="0"/>
          </a:p>
        </p:txBody>
      </p:sp>
    </p:spTree>
    <p:extLst>
      <p:ext uri="{BB962C8B-B14F-4D97-AF65-F5344CB8AC3E}">
        <p14:creationId xmlns:p14="http://schemas.microsoft.com/office/powerpoint/2010/main" val="454230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1813F-ED8B-E36E-DB8F-E25006AF23DD}"/>
              </a:ext>
            </a:extLst>
          </p:cNvPr>
          <p:cNvSpPr>
            <a:spLocks noGrp="1"/>
          </p:cNvSpPr>
          <p:nvPr>
            <p:ph type="title"/>
          </p:nvPr>
        </p:nvSpPr>
        <p:spPr/>
        <p:txBody>
          <a:bodyPr/>
          <a:lstStyle/>
          <a:p>
            <a:r>
              <a:rPr lang="en-US" dirty="0"/>
              <a:t>Positionality</a:t>
            </a:r>
          </a:p>
        </p:txBody>
      </p:sp>
      <p:graphicFrame>
        <p:nvGraphicFramePr>
          <p:cNvPr id="4" name="Content Placeholder 3">
            <a:extLst>
              <a:ext uri="{FF2B5EF4-FFF2-40B4-BE49-F238E27FC236}">
                <a16:creationId xmlns:a16="http://schemas.microsoft.com/office/drawing/2014/main" id="{90395F6C-D871-9AC6-C441-A2B8D45A2D8A}"/>
              </a:ext>
            </a:extLst>
          </p:cNvPr>
          <p:cNvGraphicFramePr>
            <a:graphicFrameLocks noGrp="1"/>
          </p:cNvGraphicFramePr>
          <p:nvPr>
            <p:ph idx="1"/>
          </p:nvPr>
        </p:nvGraphicFramePr>
        <p:xfrm>
          <a:off x="0" y="1313794"/>
          <a:ext cx="12192000" cy="5544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2118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B48FD-79C3-4C2D-CC5B-154EDC5F30B2}"/>
              </a:ext>
            </a:extLst>
          </p:cNvPr>
          <p:cNvSpPr>
            <a:spLocks noGrp="1"/>
          </p:cNvSpPr>
          <p:nvPr>
            <p:ph type="title"/>
          </p:nvPr>
        </p:nvSpPr>
        <p:spPr/>
        <p:txBody>
          <a:bodyPr/>
          <a:lstStyle/>
          <a:p>
            <a:r>
              <a:rPr lang="en-US" dirty="0"/>
              <a:t>IDEA-STEM Vision</a:t>
            </a:r>
          </a:p>
        </p:txBody>
      </p:sp>
      <p:sp>
        <p:nvSpPr>
          <p:cNvPr id="3" name="Content Placeholder 2">
            <a:extLst>
              <a:ext uri="{FF2B5EF4-FFF2-40B4-BE49-F238E27FC236}">
                <a16:creationId xmlns:a16="http://schemas.microsoft.com/office/drawing/2014/main" id="{39FDB860-C87C-9B94-71CD-F971796BDEC3}"/>
              </a:ext>
            </a:extLst>
          </p:cNvPr>
          <p:cNvSpPr>
            <a:spLocks noGrp="1"/>
          </p:cNvSpPr>
          <p:nvPr>
            <p:ph idx="1"/>
          </p:nvPr>
        </p:nvSpPr>
        <p:spPr/>
        <p:txBody>
          <a:bodyPr>
            <a:normAutofit/>
          </a:bodyPr>
          <a:lstStyle/>
          <a:p>
            <a:r>
              <a:rPr lang="en-US" dirty="0">
                <a:effectLst/>
                <a:latin typeface="+mj-lt"/>
                <a:ea typeface="DengXian" panose="02010600030101010101" pitchFamily="2" charset="-122"/>
                <a:cs typeface="Arial" panose="020B0604020202020204" pitchFamily="34" charset="0"/>
              </a:rPr>
              <a:t>IDEA-STEM positively contributes to a world in which participating in and benefiting from employment, education and healthcare, particularly through science, technology, engineering, mathematics (STEM), is a universal human right, grounded in disability justice, inclusive of persons with disabilities.</a:t>
            </a:r>
            <a:endParaRPr lang="en-CA" dirty="0">
              <a:latin typeface="+mj-lt"/>
              <a:ea typeface="DengXian" panose="02010600030101010101" pitchFamily="2" charset="-122"/>
              <a:cs typeface="Arial" panose="020B0604020202020204" pitchFamily="34" charset="0"/>
            </a:endParaRPr>
          </a:p>
          <a:p>
            <a:r>
              <a:rPr lang="en-US" dirty="0">
                <a:effectLst/>
                <a:latin typeface="+mj-lt"/>
                <a:ea typeface="DengXian" panose="02010600030101010101" pitchFamily="2" charset="-122"/>
                <a:cs typeface="Arial" panose="020B0604020202020204" pitchFamily="34" charset="0"/>
              </a:rPr>
              <a:t>We envision systems transformed by the leadership, knowledge and creativity of disabled, neurodivergent, mad and chronically ill persons.</a:t>
            </a:r>
            <a:endParaRPr lang="en-US" dirty="0">
              <a:latin typeface="+mj-lt"/>
            </a:endParaRPr>
          </a:p>
        </p:txBody>
      </p:sp>
    </p:spTree>
    <p:extLst>
      <p:ext uri="{BB962C8B-B14F-4D97-AF65-F5344CB8AC3E}">
        <p14:creationId xmlns:p14="http://schemas.microsoft.com/office/powerpoint/2010/main" val="2974262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48DAE-BCA1-CC8C-1E91-8340D79CC9D1}"/>
              </a:ext>
            </a:extLst>
          </p:cNvPr>
          <p:cNvSpPr>
            <a:spLocks noGrp="1"/>
          </p:cNvSpPr>
          <p:nvPr>
            <p:ph type="title"/>
          </p:nvPr>
        </p:nvSpPr>
        <p:spPr/>
        <p:txBody>
          <a:bodyPr/>
          <a:lstStyle/>
          <a:p>
            <a:r>
              <a:rPr lang="en-US" dirty="0"/>
              <a:t>IDEA-STEM Strategy</a:t>
            </a:r>
          </a:p>
        </p:txBody>
      </p:sp>
      <p:graphicFrame>
        <p:nvGraphicFramePr>
          <p:cNvPr id="4" name="Content Placeholder 3">
            <a:extLst>
              <a:ext uri="{FF2B5EF4-FFF2-40B4-BE49-F238E27FC236}">
                <a16:creationId xmlns:a16="http://schemas.microsoft.com/office/drawing/2014/main" id="{AFF781E4-6274-0FDC-195F-0B6D5D9A3669}"/>
              </a:ext>
            </a:extLst>
          </p:cNvPr>
          <p:cNvGraphicFramePr>
            <a:graphicFrameLocks noGrp="1"/>
          </p:cNvGraphicFramePr>
          <p:nvPr>
            <p:ph idx="1"/>
          </p:nvPr>
        </p:nvGraphicFramePr>
        <p:xfrm>
          <a:off x="152400" y="1416424"/>
          <a:ext cx="11940988" cy="52622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891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2F18F-3AA4-D13C-84CB-B0A9043DD535}"/>
              </a:ext>
            </a:extLst>
          </p:cNvPr>
          <p:cNvSpPr>
            <a:spLocks noGrp="1"/>
          </p:cNvSpPr>
          <p:nvPr>
            <p:ph type="title"/>
          </p:nvPr>
        </p:nvSpPr>
        <p:spPr/>
        <p:txBody>
          <a:bodyPr/>
          <a:lstStyle/>
          <a:p>
            <a:r>
              <a:rPr lang="en-US" dirty="0"/>
              <a:t>Intersections Among My Personal and Professional Identities</a:t>
            </a:r>
          </a:p>
        </p:txBody>
      </p:sp>
      <p:graphicFrame>
        <p:nvGraphicFramePr>
          <p:cNvPr id="5" name="Content Placeholder 4">
            <a:extLst>
              <a:ext uri="{FF2B5EF4-FFF2-40B4-BE49-F238E27FC236}">
                <a16:creationId xmlns:a16="http://schemas.microsoft.com/office/drawing/2014/main" id="{645736EB-2EDE-AA9E-9954-AF98BA6BA2EB}"/>
              </a:ext>
            </a:extLst>
          </p:cNvPr>
          <p:cNvGraphicFramePr>
            <a:graphicFrameLocks noGrp="1"/>
          </p:cNvGraphicFramePr>
          <p:nvPr>
            <p:ph idx="1"/>
            <p:extLst>
              <p:ext uri="{D42A27DB-BD31-4B8C-83A1-F6EECF244321}">
                <p14:modId xmlns:p14="http://schemas.microsoft.com/office/powerpoint/2010/main" val="147096251"/>
              </p:ext>
            </p:extLst>
          </p:nvPr>
        </p:nvGraphicFramePr>
        <p:xfrm>
          <a:off x="64851" y="1381328"/>
          <a:ext cx="12003932" cy="5340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0A417EE6-BDAA-2D6A-14E4-1B713A16E874}"/>
              </a:ext>
            </a:extLst>
          </p:cNvPr>
          <p:cNvSpPr>
            <a:spLocks noGrp="1"/>
          </p:cNvSpPr>
          <p:nvPr>
            <p:ph type="sldNum" sz="quarter" idx="12"/>
          </p:nvPr>
        </p:nvSpPr>
        <p:spPr/>
        <p:txBody>
          <a:bodyPr/>
          <a:lstStyle/>
          <a:p>
            <a:fld id="{8D937DB1-9587-354F-9F4B-ABB83A61D34A}" type="slidenum">
              <a:rPr lang="en-US" smtClean="0"/>
              <a:t>6</a:t>
            </a:fld>
            <a:endParaRPr lang="en-US" dirty="0"/>
          </a:p>
        </p:txBody>
      </p:sp>
    </p:spTree>
    <p:extLst>
      <p:ext uri="{BB962C8B-B14F-4D97-AF65-F5344CB8AC3E}">
        <p14:creationId xmlns:p14="http://schemas.microsoft.com/office/powerpoint/2010/main" val="2592107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316E-4018-95AF-BDE5-04BA068FB4C1}"/>
              </a:ext>
            </a:extLst>
          </p:cNvPr>
          <p:cNvSpPr>
            <a:spLocks noGrp="1"/>
          </p:cNvSpPr>
          <p:nvPr>
            <p:ph type="title"/>
          </p:nvPr>
        </p:nvSpPr>
        <p:spPr/>
        <p:txBody>
          <a:bodyPr/>
          <a:lstStyle/>
          <a:p>
            <a:r>
              <a:rPr lang="en-US" dirty="0"/>
              <a:t>Consent To Share</a:t>
            </a:r>
          </a:p>
        </p:txBody>
      </p:sp>
      <p:sp>
        <p:nvSpPr>
          <p:cNvPr id="3" name="Content Placeholder 2">
            <a:extLst>
              <a:ext uri="{FF2B5EF4-FFF2-40B4-BE49-F238E27FC236}">
                <a16:creationId xmlns:a16="http://schemas.microsoft.com/office/drawing/2014/main" id="{E9D0BFBF-BAC1-D9D5-B243-E8CE5971D48F}"/>
              </a:ext>
            </a:extLst>
          </p:cNvPr>
          <p:cNvSpPr>
            <a:spLocks noGrp="1"/>
          </p:cNvSpPr>
          <p:nvPr>
            <p:ph idx="1"/>
          </p:nvPr>
        </p:nvSpPr>
        <p:spPr/>
        <p:txBody>
          <a:bodyPr/>
          <a:lstStyle/>
          <a:p>
            <a:r>
              <a:rPr lang="en-US" dirty="0"/>
              <a:t>Verbal consent provided, September 21, 2026</a:t>
            </a:r>
          </a:p>
        </p:txBody>
      </p:sp>
      <p:sp>
        <p:nvSpPr>
          <p:cNvPr id="4" name="Slide Number Placeholder 3">
            <a:extLst>
              <a:ext uri="{FF2B5EF4-FFF2-40B4-BE49-F238E27FC236}">
                <a16:creationId xmlns:a16="http://schemas.microsoft.com/office/drawing/2014/main" id="{BCCBE365-2643-069B-BA89-10A1560A8D26}"/>
              </a:ext>
            </a:extLst>
          </p:cNvPr>
          <p:cNvSpPr>
            <a:spLocks noGrp="1"/>
          </p:cNvSpPr>
          <p:nvPr>
            <p:ph type="sldNum" sz="quarter" idx="12"/>
          </p:nvPr>
        </p:nvSpPr>
        <p:spPr/>
        <p:txBody>
          <a:bodyPr/>
          <a:lstStyle/>
          <a:p>
            <a:fld id="{8D937DB1-9587-354F-9F4B-ABB83A61D34A}" type="slidenum">
              <a:rPr lang="en-US" smtClean="0"/>
              <a:t>7</a:t>
            </a:fld>
            <a:endParaRPr lang="en-US" dirty="0"/>
          </a:p>
        </p:txBody>
      </p:sp>
    </p:spTree>
    <p:extLst>
      <p:ext uri="{BB962C8B-B14F-4D97-AF65-F5344CB8AC3E}">
        <p14:creationId xmlns:p14="http://schemas.microsoft.com/office/powerpoint/2010/main" val="1611599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3E4F4-171A-F35E-1424-8D5E0C4CC2B4}"/>
              </a:ext>
            </a:extLst>
          </p:cNvPr>
          <p:cNvSpPr>
            <a:spLocks noGrp="1"/>
          </p:cNvSpPr>
          <p:nvPr>
            <p:ph type="title"/>
          </p:nvPr>
        </p:nvSpPr>
        <p:spPr/>
        <p:txBody>
          <a:bodyPr/>
          <a:lstStyle/>
          <a:p>
            <a:r>
              <a:rPr lang="en-US" dirty="0"/>
              <a:t>Three Stories from my Cancer Survivorship and Caregiving Journey</a:t>
            </a:r>
          </a:p>
        </p:txBody>
      </p:sp>
      <p:sp>
        <p:nvSpPr>
          <p:cNvPr id="3" name="Content Placeholder 2">
            <a:extLst>
              <a:ext uri="{FF2B5EF4-FFF2-40B4-BE49-F238E27FC236}">
                <a16:creationId xmlns:a16="http://schemas.microsoft.com/office/drawing/2014/main" id="{2B9DB236-7077-BBE3-7153-FA4278D5243C}"/>
              </a:ext>
            </a:extLst>
          </p:cNvPr>
          <p:cNvSpPr>
            <a:spLocks noGrp="1"/>
          </p:cNvSpPr>
          <p:nvPr>
            <p:ph idx="1"/>
          </p:nvPr>
        </p:nvSpPr>
        <p:spPr/>
        <p:txBody>
          <a:bodyPr/>
          <a:lstStyle/>
          <a:p>
            <a:r>
              <a:rPr lang="en-US" dirty="0"/>
              <a:t>Nurse to my wife: “But your hearing loss is because of the brain tumor, isn’t it?”</a:t>
            </a:r>
          </a:p>
        </p:txBody>
      </p:sp>
      <p:sp>
        <p:nvSpPr>
          <p:cNvPr id="4" name="Slide Number Placeholder 3">
            <a:extLst>
              <a:ext uri="{FF2B5EF4-FFF2-40B4-BE49-F238E27FC236}">
                <a16:creationId xmlns:a16="http://schemas.microsoft.com/office/drawing/2014/main" id="{8BEA1134-C162-8B36-1DDD-99E2F35267F1}"/>
              </a:ext>
            </a:extLst>
          </p:cNvPr>
          <p:cNvSpPr>
            <a:spLocks noGrp="1"/>
          </p:cNvSpPr>
          <p:nvPr>
            <p:ph type="sldNum" sz="quarter" idx="12"/>
          </p:nvPr>
        </p:nvSpPr>
        <p:spPr/>
        <p:txBody>
          <a:bodyPr/>
          <a:lstStyle/>
          <a:p>
            <a:fld id="{8D937DB1-9587-354F-9F4B-ABB83A61D34A}" type="slidenum">
              <a:rPr lang="en-US" smtClean="0"/>
              <a:t>8</a:t>
            </a:fld>
            <a:endParaRPr lang="en-US" dirty="0"/>
          </a:p>
        </p:txBody>
      </p:sp>
    </p:spTree>
    <p:extLst>
      <p:ext uri="{BB962C8B-B14F-4D97-AF65-F5344CB8AC3E}">
        <p14:creationId xmlns:p14="http://schemas.microsoft.com/office/powerpoint/2010/main" val="3019716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36C07-ECB5-F850-7577-6077462D41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E194F1-09D9-A14E-1786-0C0FA7214913}"/>
              </a:ext>
            </a:extLst>
          </p:cNvPr>
          <p:cNvSpPr>
            <a:spLocks noGrp="1"/>
          </p:cNvSpPr>
          <p:nvPr>
            <p:ph type="title"/>
          </p:nvPr>
        </p:nvSpPr>
        <p:spPr/>
        <p:txBody>
          <a:bodyPr/>
          <a:lstStyle/>
          <a:p>
            <a:r>
              <a:rPr lang="en-US" dirty="0"/>
              <a:t>Three Stories from my Cancer Survivorship and Caregiving Journey</a:t>
            </a:r>
          </a:p>
        </p:txBody>
      </p:sp>
      <p:sp>
        <p:nvSpPr>
          <p:cNvPr id="3" name="Content Placeholder 2">
            <a:extLst>
              <a:ext uri="{FF2B5EF4-FFF2-40B4-BE49-F238E27FC236}">
                <a16:creationId xmlns:a16="http://schemas.microsoft.com/office/drawing/2014/main" id="{F67B29B2-0029-D148-835A-03C6C9810F39}"/>
              </a:ext>
            </a:extLst>
          </p:cNvPr>
          <p:cNvSpPr>
            <a:spLocks noGrp="1"/>
          </p:cNvSpPr>
          <p:nvPr>
            <p:ph idx="1"/>
          </p:nvPr>
        </p:nvSpPr>
        <p:spPr/>
        <p:txBody>
          <a:bodyPr/>
          <a:lstStyle/>
          <a:p>
            <a:r>
              <a:rPr lang="en-US" dirty="0"/>
              <a:t>Patient accessibility advocate, in response to a request to discuss accessibility accommodations: “Here’s a list of hotels nearby.”</a:t>
            </a:r>
          </a:p>
        </p:txBody>
      </p:sp>
      <p:sp>
        <p:nvSpPr>
          <p:cNvPr id="4" name="Slide Number Placeholder 3">
            <a:extLst>
              <a:ext uri="{FF2B5EF4-FFF2-40B4-BE49-F238E27FC236}">
                <a16:creationId xmlns:a16="http://schemas.microsoft.com/office/drawing/2014/main" id="{355D320D-88B8-9886-DDEF-773B5F54C44C}"/>
              </a:ext>
            </a:extLst>
          </p:cNvPr>
          <p:cNvSpPr>
            <a:spLocks noGrp="1"/>
          </p:cNvSpPr>
          <p:nvPr>
            <p:ph type="sldNum" sz="quarter" idx="12"/>
          </p:nvPr>
        </p:nvSpPr>
        <p:spPr/>
        <p:txBody>
          <a:bodyPr/>
          <a:lstStyle/>
          <a:p>
            <a:fld id="{8D937DB1-9587-354F-9F4B-ABB83A61D34A}" type="slidenum">
              <a:rPr lang="en-US" smtClean="0"/>
              <a:t>9</a:t>
            </a:fld>
            <a:endParaRPr lang="en-US" dirty="0"/>
          </a:p>
        </p:txBody>
      </p:sp>
    </p:spTree>
    <p:extLst>
      <p:ext uri="{BB962C8B-B14F-4D97-AF65-F5344CB8AC3E}">
        <p14:creationId xmlns:p14="http://schemas.microsoft.com/office/powerpoint/2010/main" val="2406444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5B549-9F8D-6922-FF05-9ADE59DC0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0CB53-CBE8-AFC4-4F17-626D3A29A2BF}"/>
              </a:ext>
            </a:extLst>
          </p:cNvPr>
          <p:cNvSpPr>
            <a:spLocks noGrp="1"/>
          </p:cNvSpPr>
          <p:nvPr>
            <p:ph type="title"/>
          </p:nvPr>
        </p:nvSpPr>
        <p:spPr/>
        <p:txBody>
          <a:bodyPr/>
          <a:lstStyle/>
          <a:p>
            <a:r>
              <a:rPr lang="en-US" dirty="0"/>
              <a:t>Three Stories from my Cancer Survivorship and Caregiving Journey</a:t>
            </a:r>
          </a:p>
        </p:txBody>
      </p:sp>
      <p:sp>
        <p:nvSpPr>
          <p:cNvPr id="3" name="Content Placeholder 2">
            <a:extLst>
              <a:ext uri="{FF2B5EF4-FFF2-40B4-BE49-F238E27FC236}">
                <a16:creationId xmlns:a16="http://schemas.microsoft.com/office/drawing/2014/main" id="{ABA84B22-F8C6-F1CF-2625-DCCE702A571E}"/>
              </a:ext>
            </a:extLst>
          </p:cNvPr>
          <p:cNvSpPr>
            <a:spLocks noGrp="1"/>
          </p:cNvSpPr>
          <p:nvPr>
            <p:ph idx="1"/>
          </p:nvPr>
        </p:nvSpPr>
        <p:spPr/>
        <p:txBody>
          <a:bodyPr/>
          <a:lstStyle/>
          <a:p>
            <a:r>
              <a:rPr lang="en-US" dirty="0"/>
              <a:t>Oncologist to Patient: “Your blindness was collateral damage. Be grateful – the tumor could have killed you.”</a:t>
            </a:r>
          </a:p>
        </p:txBody>
      </p:sp>
      <p:sp>
        <p:nvSpPr>
          <p:cNvPr id="4" name="Slide Number Placeholder 3">
            <a:extLst>
              <a:ext uri="{FF2B5EF4-FFF2-40B4-BE49-F238E27FC236}">
                <a16:creationId xmlns:a16="http://schemas.microsoft.com/office/drawing/2014/main" id="{30A0409C-39A1-315C-AF21-ADCCD76DF848}"/>
              </a:ext>
            </a:extLst>
          </p:cNvPr>
          <p:cNvSpPr>
            <a:spLocks noGrp="1"/>
          </p:cNvSpPr>
          <p:nvPr>
            <p:ph type="sldNum" sz="quarter" idx="12"/>
          </p:nvPr>
        </p:nvSpPr>
        <p:spPr/>
        <p:txBody>
          <a:bodyPr/>
          <a:lstStyle/>
          <a:p>
            <a:fld id="{8D937DB1-9587-354F-9F4B-ABB83A61D34A}" type="slidenum">
              <a:rPr lang="en-US" smtClean="0"/>
              <a:t>10</a:t>
            </a:fld>
            <a:endParaRPr lang="en-US" dirty="0"/>
          </a:p>
        </p:txBody>
      </p:sp>
    </p:spTree>
    <p:extLst>
      <p:ext uri="{BB962C8B-B14F-4D97-AF65-F5344CB8AC3E}">
        <p14:creationId xmlns:p14="http://schemas.microsoft.com/office/powerpoint/2010/main" val="421178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F7C78-71E6-00DA-E522-439D58066A1B}"/>
              </a:ext>
            </a:extLst>
          </p:cNvPr>
          <p:cNvSpPr>
            <a:spLocks noGrp="1"/>
          </p:cNvSpPr>
          <p:nvPr>
            <p:ph type="title"/>
          </p:nvPr>
        </p:nvSpPr>
        <p:spPr/>
        <p:txBody>
          <a:bodyPr/>
          <a:lstStyle/>
          <a:p>
            <a:r>
              <a:rPr lang="en-US" dirty="0"/>
              <a:t>Bonus Story</a:t>
            </a:r>
          </a:p>
        </p:txBody>
      </p:sp>
      <p:sp>
        <p:nvSpPr>
          <p:cNvPr id="3" name="Content Placeholder 2">
            <a:extLst>
              <a:ext uri="{FF2B5EF4-FFF2-40B4-BE49-F238E27FC236}">
                <a16:creationId xmlns:a16="http://schemas.microsoft.com/office/drawing/2014/main" id="{66110A51-1016-A43B-A83F-926A1CBB3AC5}"/>
              </a:ext>
            </a:extLst>
          </p:cNvPr>
          <p:cNvSpPr>
            <a:spLocks noGrp="1"/>
          </p:cNvSpPr>
          <p:nvPr>
            <p:ph idx="1"/>
          </p:nvPr>
        </p:nvSpPr>
        <p:spPr/>
        <p:txBody>
          <a:bodyPr/>
          <a:lstStyle/>
          <a:p>
            <a:r>
              <a:rPr lang="en-US" dirty="0"/>
              <a:t>Oncologist to a friend who is a cancer patient: “We’re not really sure how to handle your treatment, given your disability.”</a:t>
            </a:r>
          </a:p>
        </p:txBody>
      </p:sp>
      <p:sp>
        <p:nvSpPr>
          <p:cNvPr id="4" name="Slide Number Placeholder 3">
            <a:extLst>
              <a:ext uri="{FF2B5EF4-FFF2-40B4-BE49-F238E27FC236}">
                <a16:creationId xmlns:a16="http://schemas.microsoft.com/office/drawing/2014/main" id="{0EF955A4-8D97-2487-B94B-A08DBC9FD1F0}"/>
              </a:ext>
            </a:extLst>
          </p:cNvPr>
          <p:cNvSpPr>
            <a:spLocks noGrp="1"/>
          </p:cNvSpPr>
          <p:nvPr>
            <p:ph type="sldNum" sz="quarter" idx="12"/>
          </p:nvPr>
        </p:nvSpPr>
        <p:spPr/>
        <p:txBody>
          <a:bodyPr/>
          <a:lstStyle/>
          <a:p>
            <a:fld id="{8D937DB1-9587-354F-9F4B-ABB83A61D34A}" type="slidenum">
              <a:rPr lang="en-US" smtClean="0"/>
              <a:t>11</a:t>
            </a:fld>
            <a:endParaRPr lang="en-US" dirty="0"/>
          </a:p>
        </p:txBody>
      </p:sp>
    </p:spTree>
    <p:extLst>
      <p:ext uri="{BB962C8B-B14F-4D97-AF65-F5344CB8AC3E}">
        <p14:creationId xmlns:p14="http://schemas.microsoft.com/office/powerpoint/2010/main" val="577610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CE2AF-461C-8B37-8250-67BF01043E3A}"/>
              </a:ext>
            </a:extLst>
          </p:cNvPr>
          <p:cNvSpPr>
            <a:spLocks noGrp="1"/>
          </p:cNvSpPr>
          <p:nvPr>
            <p:ph type="title"/>
          </p:nvPr>
        </p:nvSpPr>
        <p:spPr/>
        <p:txBody>
          <a:bodyPr/>
          <a:lstStyle/>
          <a:p>
            <a:r>
              <a:rPr lang="en-US" dirty="0"/>
              <a:t>Perception</a:t>
            </a:r>
          </a:p>
        </p:txBody>
      </p:sp>
      <p:sp>
        <p:nvSpPr>
          <p:cNvPr id="3" name="Content Placeholder 2">
            <a:extLst>
              <a:ext uri="{FF2B5EF4-FFF2-40B4-BE49-F238E27FC236}">
                <a16:creationId xmlns:a16="http://schemas.microsoft.com/office/drawing/2014/main" id="{33394C73-E585-410F-327D-DE98BBB98D31}"/>
              </a:ext>
            </a:extLst>
          </p:cNvPr>
          <p:cNvSpPr>
            <a:spLocks noGrp="1"/>
          </p:cNvSpPr>
          <p:nvPr>
            <p:ph idx="1"/>
          </p:nvPr>
        </p:nvSpPr>
        <p:spPr/>
        <p:txBody>
          <a:bodyPr/>
          <a:lstStyle/>
          <a:p>
            <a:r>
              <a:rPr lang="en-US" dirty="0"/>
              <a:t>Cancer is primary.</a:t>
            </a:r>
          </a:p>
          <a:p>
            <a:r>
              <a:rPr lang="en-US" dirty="0"/>
              <a:t>Disability is both secondary and irrelevant to cancer treatment and survivorship.</a:t>
            </a:r>
          </a:p>
        </p:txBody>
      </p:sp>
      <p:sp>
        <p:nvSpPr>
          <p:cNvPr id="4" name="Slide Number Placeholder 3">
            <a:extLst>
              <a:ext uri="{FF2B5EF4-FFF2-40B4-BE49-F238E27FC236}">
                <a16:creationId xmlns:a16="http://schemas.microsoft.com/office/drawing/2014/main" id="{74D32472-395E-A75D-9BC7-FFCC168A8C7E}"/>
              </a:ext>
            </a:extLst>
          </p:cNvPr>
          <p:cNvSpPr>
            <a:spLocks noGrp="1"/>
          </p:cNvSpPr>
          <p:nvPr>
            <p:ph type="sldNum" sz="quarter" idx="12"/>
          </p:nvPr>
        </p:nvSpPr>
        <p:spPr/>
        <p:txBody>
          <a:bodyPr/>
          <a:lstStyle/>
          <a:p>
            <a:fld id="{8D937DB1-9587-354F-9F4B-ABB83A61D34A}" type="slidenum">
              <a:rPr lang="en-US" smtClean="0"/>
              <a:t>12</a:t>
            </a:fld>
            <a:endParaRPr lang="en-US" dirty="0"/>
          </a:p>
        </p:txBody>
      </p:sp>
    </p:spTree>
    <p:extLst>
      <p:ext uri="{BB962C8B-B14F-4D97-AF65-F5344CB8AC3E}">
        <p14:creationId xmlns:p14="http://schemas.microsoft.com/office/powerpoint/2010/main" val="3190905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7C3E3-1274-E94B-6118-89701637C5B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8AC2946-BEC8-F7B4-39BB-08353F774101}"/>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6667"/>
          <a:stretch/>
        </p:blipFill>
        <p:spPr>
          <a:xfrm>
            <a:off x="20" y="1"/>
            <a:ext cx="12191980" cy="6857999"/>
          </a:xfrm>
          <a:prstGeom prst="rect">
            <a:avLst/>
          </a:prstGeom>
          <a:solidFill>
            <a:srgbClr val="7030A0"/>
          </a:solidFill>
        </p:spPr>
      </p:pic>
      <p:sp>
        <p:nvSpPr>
          <p:cNvPr id="2" name="Title 1">
            <a:extLst>
              <a:ext uri="{FF2B5EF4-FFF2-40B4-BE49-F238E27FC236}">
                <a16:creationId xmlns:a16="http://schemas.microsoft.com/office/drawing/2014/main" id="{1C4FDF23-8AEA-1F08-5028-4FCB4C97A8F1}"/>
              </a:ext>
            </a:extLst>
          </p:cNvPr>
          <p:cNvSpPr>
            <a:spLocks noGrp="1"/>
          </p:cNvSpPr>
          <p:nvPr>
            <p:ph type="ctrTitle"/>
          </p:nvPr>
        </p:nvSpPr>
        <p:spPr>
          <a:xfrm>
            <a:off x="118334" y="157702"/>
            <a:ext cx="11955332" cy="1359071"/>
          </a:xfrm>
        </p:spPr>
        <p:txBody>
          <a:bodyPr>
            <a:normAutofit/>
          </a:bodyPr>
          <a:lstStyle/>
          <a:p>
            <a:r>
              <a:rPr lang="en-US" sz="4000" dirty="0"/>
              <a:t>“The Largest Minority Group in Canada”</a:t>
            </a:r>
          </a:p>
        </p:txBody>
      </p:sp>
      <p:sp>
        <p:nvSpPr>
          <p:cNvPr id="3" name="TextBox 2">
            <a:extLst>
              <a:ext uri="{FF2B5EF4-FFF2-40B4-BE49-F238E27FC236}">
                <a16:creationId xmlns:a16="http://schemas.microsoft.com/office/drawing/2014/main" id="{8BAC73F4-E0DE-0950-0D32-7822B90A06C9}"/>
              </a:ext>
            </a:extLst>
          </p:cNvPr>
          <p:cNvSpPr txBox="1"/>
          <p:nvPr/>
        </p:nvSpPr>
        <p:spPr>
          <a:xfrm>
            <a:off x="118334" y="1879265"/>
            <a:ext cx="6806448" cy="1708160"/>
          </a:xfrm>
          <a:prstGeom prst="rect">
            <a:avLst/>
          </a:prstGeom>
          <a:noFill/>
        </p:spPr>
        <p:txBody>
          <a:bodyPr wrap="square" rtlCol="0">
            <a:spAutoFit/>
          </a:bodyPr>
          <a:lstStyle/>
          <a:p>
            <a:r>
              <a:rPr lang="en-CA" sz="2100" dirty="0">
                <a:solidFill>
                  <a:schemeClr val="bg1"/>
                </a:solidFill>
              </a:rPr>
              <a:t>27% of Canadians aged 15-64 identify as persons with disabilities (CSD, 2022)</a:t>
            </a:r>
          </a:p>
          <a:p>
            <a:endParaRPr lang="en-CA" sz="2100" dirty="0">
              <a:solidFill>
                <a:schemeClr val="bg1"/>
              </a:solidFill>
            </a:endParaRPr>
          </a:p>
          <a:p>
            <a:r>
              <a:rPr lang="en-CA" sz="2100" dirty="0">
                <a:solidFill>
                  <a:schemeClr val="bg1"/>
                </a:solidFill>
              </a:rPr>
              <a:t>*This does not include persons living with chronic health conditions who do not identify as persons with disabilities</a:t>
            </a:r>
          </a:p>
        </p:txBody>
      </p:sp>
      <p:sp>
        <p:nvSpPr>
          <p:cNvPr id="5" name="Slide Number Placeholder 4">
            <a:extLst>
              <a:ext uri="{FF2B5EF4-FFF2-40B4-BE49-F238E27FC236}">
                <a16:creationId xmlns:a16="http://schemas.microsoft.com/office/drawing/2014/main" id="{252A3B51-BA12-EE48-1437-17D1340AB9A5}"/>
              </a:ext>
            </a:extLst>
          </p:cNvPr>
          <p:cNvSpPr>
            <a:spLocks noGrp="1"/>
          </p:cNvSpPr>
          <p:nvPr>
            <p:ph type="sldNum" sz="quarter" idx="12"/>
          </p:nvPr>
        </p:nvSpPr>
        <p:spPr/>
        <p:txBody>
          <a:bodyPr/>
          <a:lstStyle/>
          <a:p>
            <a:fld id="{8D937DB1-9587-354F-9F4B-ABB83A61D34A}" type="slidenum">
              <a:rPr lang="en-US" smtClean="0"/>
              <a:t>13</a:t>
            </a:fld>
            <a:endParaRPr lang="en-US" dirty="0"/>
          </a:p>
        </p:txBody>
      </p:sp>
      <p:pic>
        <p:nvPicPr>
          <p:cNvPr id="6" name="Picture 5" descr="A qr code on a white background&#10;&#10;AI-generated content may be incorrect.">
            <a:extLst>
              <a:ext uri="{FF2B5EF4-FFF2-40B4-BE49-F238E27FC236}">
                <a16:creationId xmlns:a16="http://schemas.microsoft.com/office/drawing/2014/main" id="{FF5113F6-9E02-4031-8500-09B1520EDE20}"/>
              </a:ext>
            </a:extLst>
          </p:cNvPr>
          <p:cNvPicPr>
            <a:picLocks noChangeAspect="1"/>
          </p:cNvPicPr>
          <p:nvPr/>
        </p:nvPicPr>
        <p:blipFill>
          <a:blip r:embed="rId4"/>
          <a:stretch>
            <a:fillRect/>
          </a:stretch>
        </p:blipFill>
        <p:spPr>
          <a:xfrm>
            <a:off x="9568809" y="3527612"/>
            <a:ext cx="1083829" cy="1411941"/>
          </a:xfrm>
          <a:prstGeom prst="rect">
            <a:avLst/>
          </a:prstGeom>
        </p:spPr>
      </p:pic>
    </p:spTree>
    <p:extLst>
      <p:ext uri="{BB962C8B-B14F-4D97-AF65-F5344CB8AC3E}">
        <p14:creationId xmlns:p14="http://schemas.microsoft.com/office/powerpoint/2010/main" val="104279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55E2D-BB7B-9BD8-D012-700D114FE1BA}"/>
              </a:ext>
            </a:extLst>
          </p:cNvPr>
          <p:cNvSpPr>
            <a:spLocks noGrp="1"/>
          </p:cNvSpPr>
          <p:nvPr>
            <p:ph type="title"/>
          </p:nvPr>
        </p:nvSpPr>
        <p:spPr/>
        <p:txBody>
          <a:bodyPr/>
          <a:lstStyle/>
          <a:p>
            <a:r>
              <a:rPr lang="en-US" dirty="0"/>
              <a:t>One Perception, Three Realities</a:t>
            </a:r>
          </a:p>
        </p:txBody>
      </p:sp>
      <p:sp>
        <p:nvSpPr>
          <p:cNvPr id="4" name="Slide Number Placeholder 3">
            <a:extLst>
              <a:ext uri="{FF2B5EF4-FFF2-40B4-BE49-F238E27FC236}">
                <a16:creationId xmlns:a16="http://schemas.microsoft.com/office/drawing/2014/main" id="{BE148A34-11A3-DF51-7E6F-6142B936057F}"/>
              </a:ext>
            </a:extLst>
          </p:cNvPr>
          <p:cNvSpPr>
            <a:spLocks noGrp="1"/>
          </p:cNvSpPr>
          <p:nvPr>
            <p:ph type="sldNum" sz="quarter" idx="12"/>
          </p:nvPr>
        </p:nvSpPr>
        <p:spPr/>
        <p:txBody>
          <a:bodyPr/>
          <a:lstStyle/>
          <a:p>
            <a:fld id="{8D937DB1-9587-354F-9F4B-ABB83A61D34A}" type="slidenum">
              <a:rPr lang="en-US" smtClean="0"/>
              <a:t>14</a:t>
            </a:fld>
            <a:endParaRPr lang="en-US" dirty="0"/>
          </a:p>
        </p:txBody>
      </p:sp>
      <p:graphicFrame>
        <p:nvGraphicFramePr>
          <p:cNvPr id="8" name="Content Placeholder 7">
            <a:extLst>
              <a:ext uri="{FF2B5EF4-FFF2-40B4-BE49-F238E27FC236}">
                <a16:creationId xmlns:a16="http://schemas.microsoft.com/office/drawing/2014/main" id="{BC093452-84B9-BB05-A2E7-ABB1E46B3D37}"/>
              </a:ext>
            </a:extLst>
          </p:cNvPr>
          <p:cNvGraphicFramePr>
            <a:graphicFrameLocks noGrp="1"/>
          </p:cNvGraphicFramePr>
          <p:nvPr>
            <p:ph idx="1"/>
            <p:extLst>
              <p:ext uri="{D42A27DB-BD31-4B8C-83A1-F6EECF244321}">
                <p14:modId xmlns:p14="http://schemas.microsoft.com/office/powerpoint/2010/main" val="3806188893"/>
              </p:ext>
            </p:extLst>
          </p:nvPr>
        </p:nvGraphicFramePr>
        <p:xfrm>
          <a:off x="51881" y="1387812"/>
          <a:ext cx="11997447" cy="54020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0920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DD07B-C279-A183-3388-F630C4B640B6}"/>
              </a:ext>
            </a:extLst>
          </p:cNvPr>
          <p:cNvSpPr>
            <a:spLocks noGrp="1"/>
          </p:cNvSpPr>
          <p:nvPr>
            <p:ph type="title"/>
          </p:nvPr>
        </p:nvSpPr>
        <p:spPr/>
        <p:txBody>
          <a:bodyPr/>
          <a:lstStyle/>
          <a:p>
            <a:r>
              <a:rPr lang="en-US" dirty="0"/>
              <a:t>Reality #1</a:t>
            </a:r>
          </a:p>
        </p:txBody>
      </p:sp>
      <p:graphicFrame>
        <p:nvGraphicFramePr>
          <p:cNvPr id="5" name="Content Placeholder 4">
            <a:extLst>
              <a:ext uri="{FF2B5EF4-FFF2-40B4-BE49-F238E27FC236}">
                <a16:creationId xmlns:a16="http://schemas.microsoft.com/office/drawing/2014/main" id="{077B65D8-B305-AA75-5838-F4BBC3D5CBCE}"/>
              </a:ext>
            </a:extLst>
          </p:cNvPr>
          <p:cNvGraphicFramePr>
            <a:graphicFrameLocks noGrp="1"/>
          </p:cNvGraphicFramePr>
          <p:nvPr>
            <p:ph idx="1"/>
            <p:extLst>
              <p:ext uri="{D42A27DB-BD31-4B8C-83A1-F6EECF244321}">
                <p14:modId xmlns:p14="http://schemas.microsoft.com/office/powerpoint/2010/main" val="4696203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A89843C7-864E-937D-0D57-A830EA7E07CE}"/>
              </a:ext>
            </a:extLst>
          </p:cNvPr>
          <p:cNvSpPr>
            <a:spLocks noGrp="1"/>
          </p:cNvSpPr>
          <p:nvPr>
            <p:ph type="sldNum" sz="quarter" idx="12"/>
          </p:nvPr>
        </p:nvSpPr>
        <p:spPr/>
        <p:txBody>
          <a:bodyPr/>
          <a:lstStyle/>
          <a:p>
            <a:fld id="{8D937DB1-9587-354F-9F4B-ABB83A61D34A}" type="slidenum">
              <a:rPr lang="en-US" smtClean="0"/>
              <a:t>15</a:t>
            </a:fld>
            <a:endParaRPr lang="en-US" dirty="0"/>
          </a:p>
        </p:txBody>
      </p:sp>
    </p:spTree>
    <p:extLst>
      <p:ext uri="{BB962C8B-B14F-4D97-AF65-F5344CB8AC3E}">
        <p14:creationId xmlns:p14="http://schemas.microsoft.com/office/powerpoint/2010/main" val="877394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17EBD-9649-C2F9-72CC-EFC4688AC0F9}"/>
              </a:ext>
            </a:extLst>
          </p:cNvPr>
          <p:cNvSpPr>
            <a:spLocks noGrp="1"/>
          </p:cNvSpPr>
          <p:nvPr>
            <p:ph type="title"/>
          </p:nvPr>
        </p:nvSpPr>
        <p:spPr/>
        <p:txBody>
          <a:bodyPr/>
          <a:lstStyle/>
          <a:p>
            <a:r>
              <a:rPr lang="en-US" dirty="0"/>
              <a:t>Reality #2</a:t>
            </a:r>
          </a:p>
        </p:txBody>
      </p:sp>
      <p:sp>
        <p:nvSpPr>
          <p:cNvPr id="3" name="Content Placeholder 2">
            <a:extLst>
              <a:ext uri="{FF2B5EF4-FFF2-40B4-BE49-F238E27FC236}">
                <a16:creationId xmlns:a16="http://schemas.microsoft.com/office/drawing/2014/main" id="{8C7E680F-5162-7B24-C2E8-E853A99BF27A}"/>
              </a:ext>
            </a:extLst>
          </p:cNvPr>
          <p:cNvSpPr>
            <a:spLocks noGrp="1"/>
          </p:cNvSpPr>
          <p:nvPr>
            <p:ph idx="1"/>
          </p:nvPr>
        </p:nvSpPr>
        <p:spPr/>
        <p:txBody>
          <a:bodyPr/>
          <a:lstStyle/>
          <a:p>
            <a:r>
              <a:rPr lang="en-US" dirty="0"/>
              <a:t>In any given year, 1 million Canadians are living with cancer, and 1 million Canadians are caregivers and supporters to their person</a:t>
            </a:r>
          </a:p>
          <a:p>
            <a:r>
              <a:rPr lang="en-US" dirty="0"/>
              <a:t>In any given year, up to 540,000 Canadians with disabilities are navigating cancer survivorship and caregiving journeys</a:t>
            </a:r>
          </a:p>
        </p:txBody>
      </p:sp>
      <p:sp>
        <p:nvSpPr>
          <p:cNvPr id="4" name="Slide Number Placeholder 3">
            <a:extLst>
              <a:ext uri="{FF2B5EF4-FFF2-40B4-BE49-F238E27FC236}">
                <a16:creationId xmlns:a16="http://schemas.microsoft.com/office/drawing/2014/main" id="{267E789C-7E91-9908-80D2-D19B1183F3C1}"/>
              </a:ext>
            </a:extLst>
          </p:cNvPr>
          <p:cNvSpPr>
            <a:spLocks noGrp="1"/>
          </p:cNvSpPr>
          <p:nvPr>
            <p:ph type="sldNum" sz="quarter" idx="12"/>
          </p:nvPr>
        </p:nvSpPr>
        <p:spPr/>
        <p:txBody>
          <a:bodyPr/>
          <a:lstStyle/>
          <a:p>
            <a:fld id="{8D937DB1-9587-354F-9F4B-ABB83A61D34A}" type="slidenum">
              <a:rPr lang="en-US" smtClean="0"/>
              <a:t>16</a:t>
            </a:fld>
            <a:endParaRPr lang="en-US" dirty="0"/>
          </a:p>
        </p:txBody>
      </p:sp>
    </p:spTree>
    <p:extLst>
      <p:ext uri="{BB962C8B-B14F-4D97-AF65-F5344CB8AC3E}">
        <p14:creationId xmlns:p14="http://schemas.microsoft.com/office/powerpoint/2010/main" val="703222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E5957-8DAF-7343-4AEE-5901404E358B}"/>
              </a:ext>
            </a:extLst>
          </p:cNvPr>
          <p:cNvSpPr>
            <a:spLocks noGrp="1"/>
          </p:cNvSpPr>
          <p:nvPr>
            <p:ph type="title"/>
          </p:nvPr>
        </p:nvSpPr>
        <p:spPr/>
        <p:txBody>
          <a:bodyPr/>
          <a:lstStyle/>
          <a:p>
            <a:r>
              <a:rPr lang="en-US" dirty="0"/>
              <a:t>Reality #3</a:t>
            </a:r>
          </a:p>
        </p:txBody>
      </p:sp>
      <p:sp>
        <p:nvSpPr>
          <p:cNvPr id="3" name="Content Placeholder 2">
            <a:extLst>
              <a:ext uri="{FF2B5EF4-FFF2-40B4-BE49-F238E27FC236}">
                <a16:creationId xmlns:a16="http://schemas.microsoft.com/office/drawing/2014/main" id="{BAE120EE-10D3-1BD1-5619-65D6EF749372}"/>
              </a:ext>
            </a:extLst>
          </p:cNvPr>
          <p:cNvSpPr>
            <a:spLocks noGrp="1"/>
          </p:cNvSpPr>
          <p:nvPr>
            <p:ph idx="1"/>
          </p:nvPr>
        </p:nvSpPr>
        <p:spPr/>
        <p:txBody>
          <a:bodyPr/>
          <a:lstStyle/>
          <a:p>
            <a:r>
              <a:rPr lang="en-US" dirty="0"/>
              <a:t>Cancer (and cancer treatment) are functionally disabling for many, situationally, temporarily or even permanently</a:t>
            </a:r>
          </a:p>
          <a:p>
            <a:r>
              <a:rPr lang="en-US" dirty="0"/>
              <a:t>US Job Accommodation Network: Cancer is listed as a disability</a:t>
            </a:r>
          </a:p>
        </p:txBody>
      </p:sp>
      <p:sp>
        <p:nvSpPr>
          <p:cNvPr id="4" name="Slide Number Placeholder 3">
            <a:extLst>
              <a:ext uri="{FF2B5EF4-FFF2-40B4-BE49-F238E27FC236}">
                <a16:creationId xmlns:a16="http://schemas.microsoft.com/office/drawing/2014/main" id="{36582C50-25F4-A6ED-4303-FA32B6134FB3}"/>
              </a:ext>
            </a:extLst>
          </p:cNvPr>
          <p:cNvSpPr>
            <a:spLocks noGrp="1"/>
          </p:cNvSpPr>
          <p:nvPr>
            <p:ph type="sldNum" sz="quarter" idx="12"/>
          </p:nvPr>
        </p:nvSpPr>
        <p:spPr/>
        <p:txBody>
          <a:bodyPr/>
          <a:lstStyle/>
          <a:p>
            <a:fld id="{8D937DB1-9587-354F-9F4B-ABB83A61D34A}" type="slidenum">
              <a:rPr lang="en-US" smtClean="0"/>
              <a:t>17</a:t>
            </a:fld>
            <a:endParaRPr lang="en-US" dirty="0"/>
          </a:p>
        </p:txBody>
      </p:sp>
    </p:spTree>
    <p:extLst>
      <p:ext uri="{BB962C8B-B14F-4D97-AF65-F5344CB8AC3E}">
        <p14:creationId xmlns:p14="http://schemas.microsoft.com/office/powerpoint/2010/main" val="1004257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05DC9-B976-F64B-D5D7-740BBE8B49DD}"/>
              </a:ext>
            </a:extLst>
          </p:cNvPr>
          <p:cNvSpPr>
            <a:spLocks noGrp="1"/>
          </p:cNvSpPr>
          <p:nvPr>
            <p:ph type="title"/>
          </p:nvPr>
        </p:nvSpPr>
        <p:spPr/>
        <p:txBody>
          <a:bodyPr/>
          <a:lstStyle/>
          <a:p>
            <a:r>
              <a:rPr lang="en-US" dirty="0"/>
              <a:t>Implications</a:t>
            </a:r>
          </a:p>
        </p:txBody>
      </p:sp>
      <p:sp>
        <p:nvSpPr>
          <p:cNvPr id="3" name="Content Placeholder 2">
            <a:extLst>
              <a:ext uri="{FF2B5EF4-FFF2-40B4-BE49-F238E27FC236}">
                <a16:creationId xmlns:a16="http://schemas.microsoft.com/office/drawing/2014/main" id="{DE11DA3C-7504-AA77-05FF-BCC42BA290A5}"/>
              </a:ext>
            </a:extLst>
          </p:cNvPr>
          <p:cNvSpPr>
            <a:spLocks noGrp="1"/>
          </p:cNvSpPr>
          <p:nvPr>
            <p:ph idx="1"/>
          </p:nvPr>
        </p:nvSpPr>
        <p:spPr/>
        <p:txBody>
          <a:bodyPr/>
          <a:lstStyle/>
          <a:p>
            <a:r>
              <a:rPr lang="en-US" dirty="0"/>
              <a:t>Accessibility barriers abound</a:t>
            </a:r>
          </a:p>
          <a:p>
            <a:pPr lvl="1"/>
            <a:r>
              <a:rPr lang="en-US" dirty="0"/>
              <a:t>Access to information</a:t>
            </a:r>
          </a:p>
          <a:p>
            <a:pPr lvl="1"/>
            <a:r>
              <a:rPr lang="en-US" dirty="0"/>
              <a:t>Physical access</a:t>
            </a:r>
          </a:p>
          <a:p>
            <a:pPr lvl="1"/>
            <a:r>
              <a:rPr lang="en-US" dirty="0"/>
              <a:t>Navigation of cancer diagnosis, treatment and survivorship pathways</a:t>
            </a:r>
          </a:p>
          <a:p>
            <a:pPr lvl="1"/>
            <a:r>
              <a:rPr lang="en-US" dirty="0"/>
              <a:t>Access to and quality of care</a:t>
            </a:r>
          </a:p>
          <a:p>
            <a:pPr lvl="1"/>
            <a:r>
              <a:rPr lang="en-US" dirty="0"/>
              <a:t>Medical</a:t>
            </a:r>
          </a:p>
          <a:p>
            <a:endParaRPr lang="en-US" dirty="0"/>
          </a:p>
          <a:p>
            <a:r>
              <a:rPr lang="en-US" i="1" dirty="0"/>
              <a:t>“Getting it right is far better than shortcuts in the name of efficiency”</a:t>
            </a:r>
          </a:p>
        </p:txBody>
      </p:sp>
      <p:sp>
        <p:nvSpPr>
          <p:cNvPr id="4" name="Slide Number Placeholder 3">
            <a:extLst>
              <a:ext uri="{FF2B5EF4-FFF2-40B4-BE49-F238E27FC236}">
                <a16:creationId xmlns:a16="http://schemas.microsoft.com/office/drawing/2014/main" id="{1E17F0FF-7753-76F7-D316-52049460C9A9}"/>
              </a:ext>
            </a:extLst>
          </p:cNvPr>
          <p:cNvSpPr>
            <a:spLocks noGrp="1"/>
          </p:cNvSpPr>
          <p:nvPr>
            <p:ph type="sldNum" sz="quarter" idx="12"/>
          </p:nvPr>
        </p:nvSpPr>
        <p:spPr/>
        <p:txBody>
          <a:bodyPr/>
          <a:lstStyle/>
          <a:p>
            <a:fld id="{8D937DB1-9587-354F-9F4B-ABB83A61D34A}" type="slidenum">
              <a:rPr lang="en-US" smtClean="0"/>
              <a:t>18</a:t>
            </a:fld>
            <a:endParaRPr lang="en-US" dirty="0"/>
          </a:p>
        </p:txBody>
      </p:sp>
    </p:spTree>
    <p:extLst>
      <p:ext uri="{BB962C8B-B14F-4D97-AF65-F5344CB8AC3E}">
        <p14:creationId xmlns:p14="http://schemas.microsoft.com/office/powerpoint/2010/main" val="2692524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0F1F1-DAE8-9C12-9C9F-69186F3BC87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2B09485-8CAE-4C9D-85DC-44B0F00016C3}"/>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6667"/>
          <a:stretch/>
        </p:blipFill>
        <p:spPr>
          <a:xfrm>
            <a:off x="20" y="1"/>
            <a:ext cx="12191980" cy="6857999"/>
          </a:xfrm>
          <a:prstGeom prst="rect">
            <a:avLst/>
          </a:prstGeom>
          <a:solidFill>
            <a:srgbClr val="7030A0"/>
          </a:solidFill>
        </p:spPr>
      </p:pic>
      <p:sp>
        <p:nvSpPr>
          <p:cNvPr id="2" name="Title 1">
            <a:extLst>
              <a:ext uri="{FF2B5EF4-FFF2-40B4-BE49-F238E27FC236}">
                <a16:creationId xmlns:a16="http://schemas.microsoft.com/office/drawing/2014/main" id="{86E5441B-B89A-EF2C-4C6A-0196100CEB29}"/>
              </a:ext>
            </a:extLst>
          </p:cNvPr>
          <p:cNvSpPr>
            <a:spLocks noGrp="1"/>
          </p:cNvSpPr>
          <p:nvPr>
            <p:ph type="ctrTitle"/>
          </p:nvPr>
        </p:nvSpPr>
        <p:spPr>
          <a:xfrm>
            <a:off x="118334" y="157702"/>
            <a:ext cx="11955332" cy="1359071"/>
          </a:xfrm>
        </p:spPr>
        <p:txBody>
          <a:bodyPr>
            <a:normAutofit/>
          </a:bodyPr>
          <a:lstStyle/>
          <a:p>
            <a:r>
              <a:rPr lang="en-US" sz="4000" dirty="0"/>
              <a:t>Why Aren’t We Talking More About Accessibility and Oncology in the Same Breath?</a:t>
            </a:r>
          </a:p>
        </p:txBody>
      </p:sp>
      <p:sp>
        <p:nvSpPr>
          <p:cNvPr id="5" name="Slide Number Placeholder 4">
            <a:extLst>
              <a:ext uri="{FF2B5EF4-FFF2-40B4-BE49-F238E27FC236}">
                <a16:creationId xmlns:a16="http://schemas.microsoft.com/office/drawing/2014/main" id="{B78B549C-7DF1-AB9A-666B-3D1B148B8431}"/>
              </a:ext>
            </a:extLst>
          </p:cNvPr>
          <p:cNvSpPr>
            <a:spLocks noGrp="1"/>
          </p:cNvSpPr>
          <p:nvPr>
            <p:ph type="sldNum" sz="quarter" idx="12"/>
          </p:nvPr>
        </p:nvSpPr>
        <p:spPr/>
        <p:txBody>
          <a:bodyPr/>
          <a:lstStyle/>
          <a:p>
            <a:fld id="{8D937DB1-9587-354F-9F4B-ABB83A61D34A}" type="slidenum">
              <a:rPr lang="en-US" smtClean="0"/>
              <a:t>19</a:t>
            </a:fld>
            <a:endParaRPr lang="en-US" dirty="0"/>
          </a:p>
        </p:txBody>
      </p:sp>
      <p:pic>
        <p:nvPicPr>
          <p:cNvPr id="6" name="Picture 5" descr="A qr code on a white background&#10;&#10;AI-generated content may be incorrect.">
            <a:extLst>
              <a:ext uri="{FF2B5EF4-FFF2-40B4-BE49-F238E27FC236}">
                <a16:creationId xmlns:a16="http://schemas.microsoft.com/office/drawing/2014/main" id="{3523FF77-E625-C426-6D0D-F89843F48D16}"/>
              </a:ext>
            </a:extLst>
          </p:cNvPr>
          <p:cNvPicPr>
            <a:picLocks noChangeAspect="1"/>
          </p:cNvPicPr>
          <p:nvPr/>
        </p:nvPicPr>
        <p:blipFill>
          <a:blip r:embed="rId4"/>
          <a:stretch>
            <a:fillRect/>
          </a:stretch>
        </p:blipFill>
        <p:spPr>
          <a:xfrm>
            <a:off x="9568809" y="3527612"/>
            <a:ext cx="1083829" cy="1411941"/>
          </a:xfrm>
          <a:prstGeom prst="rect">
            <a:avLst/>
          </a:prstGeom>
        </p:spPr>
      </p:pic>
    </p:spTree>
    <p:extLst>
      <p:ext uri="{BB962C8B-B14F-4D97-AF65-F5344CB8AC3E}">
        <p14:creationId xmlns:p14="http://schemas.microsoft.com/office/powerpoint/2010/main" val="1587994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7"/>
          <p:cNvSpPr txBox="1">
            <a:spLocks noGrp="1"/>
          </p:cNvSpPr>
          <p:nvPr>
            <p:ph type="title"/>
          </p:nvPr>
        </p:nvSpPr>
        <p:spPr>
          <a:xfrm>
            <a:off x="0" y="0"/>
            <a:ext cx="10002800" cy="1325600"/>
          </a:xfrm>
          <a:prstGeom prst="rect">
            <a:avLst/>
          </a:prstGeom>
          <a:solidFill>
            <a:srgbClr val="7030A0"/>
          </a:solidFill>
          <a:ln>
            <a:noFill/>
          </a:ln>
        </p:spPr>
        <p:txBody>
          <a:bodyPr spcFirstLastPara="1" vert="horz" wrap="square" lIns="91433" tIns="45700" rIns="91433" bIns="45700" rtlCol="0" anchor="ctr" anchorCtr="0">
            <a:normAutofit/>
          </a:bodyPr>
          <a:lstStyle/>
          <a:p>
            <a:pPr>
              <a:spcBef>
                <a:spcPts val="0"/>
              </a:spcBef>
              <a:buClr>
                <a:schemeClr val="lt1"/>
              </a:buClr>
              <a:buSzPts val="3300"/>
            </a:pPr>
            <a:r>
              <a:rPr lang="en" dirty="0">
                <a:latin typeface="Arial"/>
                <a:ea typeface="Arial"/>
                <a:cs typeface="Arial"/>
                <a:sym typeface="Arial"/>
              </a:rPr>
              <a:t>Accessibility</a:t>
            </a:r>
            <a:endParaRPr dirty="0"/>
          </a:p>
        </p:txBody>
      </p:sp>
      <p:sp>
        <p:nvSpPr>
          <p:cNvPr id="406" name="Google Shape;406;p57"/>
          <p:cNvSpPr txBox="1">
            <a:spLocks noGrp="1"/>
          </p:cNvSpPr>
          <p:nvPr>
            <p:ph type="body" idx="1"/>
          </p:nvPr>
        </p:nvSpPr>
        <p:spPr>
          <a:xfrm>
            <a:off x="0" y="1363727"/>
            <a:ext cx="12192000" cy="4988459"/>
          </a:xfrm>
          <a:prstGeom prst="rect">
            <a:avLst/>
          </a:prstGeom>
          <a:noFill/>
          <a:ln>
            <a:noFill/>
          </a:ln>
        </p:spPr>
        <p:txBody>
          <a:bodyPr spcFirstLastPara="1" vert="horz" wrap="square" lIns="91433" tIns="45700" rIns="91433" bIns="45700" rtlCol="0" anchor="t" anchorCtr="0">
            <a:normAutofit/>
          </a:bodyPr>
          <a:lstStyle/>
          <a:p>
            <a:pPr marL="237061" indent="-50799">
              <a:spcBef>
                <a:spcPts val="0"/>
              </a:spcBef>
              <a:buClr>
                <a:schemeClr val="dk1"/>
              </a:buClr>
              <a:buSzPts val="2100"/>
              <a:buNone/>
            </a:pPr>
            <a:endParaRPr>
              <a:latin typeface="Arial"/>
              <a:ea typeface="Arial"/>
              <a:cs typeface="Arial"/>
              <a:sym typeface="Arial"/>
            </a:endParaRPr>
          </a:p>
          <a:p>
            <a:pPr marL="237061" indent="-50799">
              <a:spcBef>
                <a:spcPts val="1067"/>
              </a:spcBef>
              <a:buClr>
                <a:schemeClr val="dk1"/>
              </a:buClr>
              <a:buSzPts val="2100"/>
              <a:buNone/>
            </a:pPr>
            <a:endParaRPr/>
          </a:p>
          <a:p>
            <a:pPr marL="0" indent="0">
              <a:spcBef>
                <a:spcPts val="1067"/>
              </a:spcBef>
              <a:buClr>
                <a:schemeClr val="dk1"/>
              </a:buClr>
              <a:buSzPts val="2100"/>
              <a:buNone/>
            </a:pPr>
            <a:endParaRPr/>
          </a:p>
        </p:txBody>
      </p:sp>
      <p:pic>
        <p:nvPicPr>
          <p:cNvPr id="407" name="Google Shape;407;p57"/>
          <p:cNvPicPr preferRelativeResize="0"/>
          <p:nvPr/>
        </p:nvPicPr>
        <p:blipFill rotWithShape="1">
          <a:blip r:embed="rId3">
            <a:alphaModFix/>
          </a:blip>
          <a:srcRect/>
          <a:stretch/>
        </p:blipFill>
        <p:spPr>
          <a:xfrm>
            <a:off x="9807301" y="0"/>
            <a:ext cx="2384704" cy="1325565"/>
          </a:xfrm>
          <a:prstGeom prst="rect">
            <a:avLst/>
          </a:prstGeom>
          <a:solidFill>
            <a:srgbClr val="7030A0"/>
          </a:solidFill>
          <a:ln>
            <a:noFill/>
          </a:ln>
        </p:spPr>
      </p:pic>
      <p:sp>
        <p:nvSpPr>
          <p:cNvPr id="408" name="Google Shape;408;p57"/>
          <p:cNvSpPr txBox="1"/>
          <p:nvPr/>
        </p:nvSpPr>
        <p:spPr>
          <a:xfrm>
            <a:off x="0" y="1602464"/>
            <a:ext cx="12054800" cy="4157508"/>
          </a:xfrm>
          <a:prstGeom prst="rect">
            <a:avLst/>
          </a:prstGeom>
          <a:noFill/>
          <a:ln>
            <a:noFill/>
          </a:ln>
        </p:spPr>
        <p:txBody>
          <a:bodyPr spcFirstLastPara="1" wrap="square" lIns="91433" tIns="45700" rIns="91433" bIns="45700" anchor="t" anchorCtr="0">
            <a:spAutoFit/>
          </a:bodyPr>
          <a:lstStyle/>
          <a:p>
            <a:pPr>
              <a:lnSpc>
                <a:spcPct val="90000"/>
              </a:lnSpc>
              <a:spcBef>
                <a:spcPts val="1333"/>
              </a:spcBef>
              <a:buClr>
                <a:schemeClr val="dk1"/>
              </a:buClr>
              <a:buSzPts val="1100"/>
            </a:pPr>
            <a:r>
              <a:rPr lang="en" sz="3067" b="1" dirty="0">
                <a:solidFill>
                  <a:schemeClr val="dk1"/>
                </a:solidFill>
              </a:rPr>
              <a:t>Accessibility</a:t>
            </a:r>
            <a:r>
              <a:rPr lang="en" sz="3067" dirty="0">
                <a:solidFill>
                  <a:schemeClr val="dk1"/>
                </a:solidFill>
              </a:rPr>
              <a:t> is the design (and implementation!) of systems, policies, processes, ways of interacting with each other, and environments to ensure that </a:t>
            </a:r>
            <a:r>
              <a:rPr lang="en" sz="3067" b="1" dirty="0">
                <a:solidFill>
                  <a:srgbClr val="7030A0"/>
                </a:solidFill>
              </a:rPr>
              <a:t>all persons </a:t>
            </a:r>
            <a:r>
              <a:rPr lang="en" sz="3067" dirty="0">
                <a:solidFill>
                  <a:schemeClr val="dk1"/>
                </a:solidFill>
              </a:rPr>
              <a:t>have equal access to a given space.</a:t>
            </a:r>
            <a:endParaRPr sz="3067" dirty="0">
              <a:solidFill>
                <a:schemeClr val="dk1"/>
              </a:solidFill>
            </a:endParaRPr>
          </a:p>
          <a:p>
            <a:pPr>
              <a:lnSpc>
                <a:spcPct val="90000"/>
              </a:lnSpc>
              <a:spcBef>
                <a:spcPts val="1333"/>
              </a:spcBef>
              <a:buSzPts val="1100"/>
            </a:pPr>
            <a:r>
              <a:rPr lang="en" sz="3067" dirty="0">
                <a:solidFill>
                  <a:schemeClr val="dk1"/>
                </a:solidFill>
              </a:rPr>
              <a:t>• </a:t>
            </a:r>
            <a:r>
              <a:rPr lang="en" sz="3067" b="1" dirty="0">
                <a:solidFill>
                  <a:schemeClr val="dk1"/>
                </a:solidFill>
              </a:rPr>
              <a:t>Not only </a:t>
            </a:r>
            <a:r>
              <a:rPr lang="en" sz="3067" dirty="0">
                <a:solidFill>
                  <a:schemeClr val="dk1"/>
                </a:solidFill>
              </a:rPr>
              <a:t>“people with disabilities”.</a:t>
            </a:r>
            <a:endParaRPr lang="en-US" sz="3067" dirty="0">
              <a:solidFill>
                <a:schemeClr val="dk1"/>
              </a:solidFill>
            </a:endParaRPr>
          </a:p>
          <a:p>
            <a:pPr>
              <a:lnSpc>
                <a:spcPct val="90000"/>
              </a:lnSpc>
              <a:spcBef>
                <a:spcPts val="1333"/>
              </a:spcBef>
              <a:buSzPts val="1100"/>
            </a:pPr>
            <a:r>
              <a:rPr lang="en" sz="3067" dirty="0">
                <a:solidFill>
                  <a:schemeClr val="dk1"/>
                </a:solidFill>
              </a:rPr>
              <a:t>• </a:t>
            </a:r>
            <a:r>
              <a:rPr lang="en" sz="3067" b="1" dirty="0">
                <a:solidFill>
                  <a:schemeClr val="dk1"/>
                </a:solidFill>
              </a:rPr>
              <a:t>Accessibility</a:t>
            </a:r>
            <a:r>
              <a:rPr lang="en" sz="3067" dirty="0">
                <a:solidFill>
                  <a:schemeClr val="dk1"/>
                </a:solidFill>
              </a:rPr>
              <a:t> is “an umbrella term for all aspects which influence a person’s ability to function within an environment.”</a:t>
            </a:r>
            <a:endParaRPr lang="en-US" sz="3067" dirty="0">
              <a:solidFill>
                <a:schemeClr val="dk1"/>
              </a:solidFill>
            </a:endParaRPr>
          </a:p>
          <a:p>
            <a:pPr>
              <a:lnSpc>
                <a:spcPct val="90000"/>
              </a:lnSpc>
              <a:spcBef>
                <a:spcPts val="1333"/>
              </a:spcBef>
              <a:buSzPts val="1100"/>
            </a:pPr>
            <a:r>
              <a:rPr lang="en" sz="3067" dirty="0">
                <a:solidFill>
                  <a:schemeClr val="dk1"/>
                </a:solidFill>
              </a:rPr>
              <a:t>• In this context, </a:t>
            </a:r>
            <a:r>
              <a:rPr lang="en" sz="3067" b="1" dirty="0">
                <a:solidFill>
                  <a:schemeClr val="dk1"/>
                </a:solidFill>
              </a:rPr>
              <a:t>Accessibility</a:t>
            </a:r>
            <a:r>
              <a:rPr lang="en" sz="3067" dirty="0">
                <a:solidFill>
                  <a:schemeClr val="dk1"/>
                </a:solidFill>
              </a:rPr>
              <a:t> is different than </a:t>
            </a:r>
            <a:r>
              <a:rPr lang="en" sz="3067" b="1" dirty="0">
                <a:solidFill>
                  <a:schemeClr val="dk1"/>
                </a:solidFill>
              </a:rPr>
              <a:t>Availability</a:t>
            </a:r>
            <a:r>
              <a:rPr lang="en" sz="3067" dirty="0">
                <a:solidFill>
                  <a:schemeClr val="dk1"/>
                </a:solidFill>
              </a:rPr>
              <a:t>, although often these terms get conflated</a:t>
            </a:r>
          </a:p>
        </p:txBody>
      </p:sp>
    </p:spTree>
    <p:extLst>
      <p:ext uri="{BB962C8B-B14F-4D97-AF65-F5344CB8AC3E}">
        <p14:creationId xmlns:p14="http://schemas.microsoft.com/office/powerpoint/2010/main" val="355219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F09C1-EA3E-B5D3-4F69-6ECF8CF85C79}"/>
              </a:ext>
            </a:extLst>
          </p:cNvPr>
          <p:cNvSpPr>
            <a:spLocks noGrp="1"/>
          </p:cNvSpPr>
          <p:nvPr>
            <p:ph type="title"/>
          </p:nvPr>
        </p:nvSpPr>
        <p:spPr>
          <a:xfrm>
            <a:off x="0" y="1055"/>
            <a:ext cx="9690410" cy="1325563"/>
          </a:xfrm>
        </p:spPr>
        <p:txBody>
          <a:bodyPr/>
          <a:lstStyle/>
          <a:p>
            <a:r>
              <a:rPr lang="en-US" b="0" dirty="0"/>
              <a:t>Science as a Universal Human Right</a:t>
            </a:r>
          </a:p>
        </p:txBody>
      </p:sp>
      <p:pic>
        <p:nvPicPr>
          <p:cNvPr id="7" name="Content Placeholder 6" descr="A qr code on a blue background&#10;&#10;AI-generated content may be incorrect.">
            <a:extLst>
              <a:ext uri="{FF2B5EF4-FFF2-40B4-BE49-F238E27FC236}">
                <a16:creationId xmlns:a16="http://schemas.microsoft.com/office/drawing/2014/main" id="{BE8104BA-052B-39CD-BC3E-1CB45E912A15}"/>
              </a:ext>
            </a:extLst>
          </p:cNvPr>
          <p:cNvPicPr>
            <a:picLocks noGrp="1" noChangeAspect="1"/>
          </p:cNvPicPr>
          <p:nvPr>
            <p:ph sz="half" idx="1"/>
          </p:nvPr>
        </p:nvPicPr>
        <p:blipFill>
          <a:blip r:embed="rId3"/>
          <a:stretch>
            <a:fillRect/>
          </a:stretch>
        </p:blipFill>
        <p:spPr>
          <a:xfrm>
            <a:off x="1756414" y="1825625"/>
            <a:ext cx="3345172" cy="4351338"/>
          </a:xfrm>
        </p:spPr>
      </p:pic>
      <p:pic>
        <p:nvPicPr>
          <p:cNvPr id="9" name="Content Placeholder 8" descr="A qr code on a blue background&#10;&#10;AI-generated content may be incorrect.">
            <a:extLst>
              <a:ext uri="{FF2B5EF4-FFF2-40B4-BE49-F238E27FC236}">
                <a16:creationId xmlns:a16="http://schemas.microsoft.com/office/drawing/2014/main" id="{D36447CB-21A1-86F5-F29E-B21A4555C2FD}"/>
              </a:ext>
            </a:extLst>
          </p:cNvPr>
          <p:cNvPicPr>
            <a:picLocks noGrp="1" noChangeAspect="1"/>
          </p:cNvPicPr>
          <p:nvPr>
            <p:ph sz="half" idx="2"/>
          </p:nvPr>
        </p:nvPicPr>
        <p:blipFill>
          <a:blip r:embed="rId4"/>
          <a:stretch>
            <a:fillRect/>
          </a:stretch>
        </p:blipFill>
        <p:spPr>
          <a:xfrm>
            <a:off x="7090414" y="1825625"/>
            <a:ext cx="3345172" cy="4351338"/>
          </a:xfrm>
        </p:spPr>
      </p:pic>
    </p:spTree>
    <p:extLst>
      <p:ext uri="{BB962C8B-B14F-4D97-AF65-F5344CB8AC3E}">
        <p14:creationId xmlns:p14="http://schemas.microsoft.com/office/powerpoint/2010/main" val="1048596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AFAB5-363A-CBAC-3DC6-73C991D0850B}"/>
              </a:ext>
            </a:extLst>
          </p:cNvPr>
          <p:cNvSpPr>
            <a:spLocks noGrp="1"/>
          </p:cNvSpPr>
          <p:nvPr>
            <p:ph type="title"/>
          </p:nvPr>
        </p:nvSpPr>
        <p:spPr/>
        <p:txBody>
          <a:bodyPr/>
          <a:lstStyle/>
          <a:p>
            <a:r>
              <a:rPr lang="en-US" dirty="0"/>
              <a:t>The “Average” Person as the “Ideal” Person</a:t>
            </a:r>
          </a:p>
        </p:txBody>
      </p:sp>
      <p:sp>
        <p:nvSpPr>
          <p:cNvPr id="3" name="Content Placeholder 2">
            <a:extLst>
              <a:ext uri="{FF2B5EF4-FFF2-40B4-BE49-F238E27FC236}">
                <a16:creationId xmlns:a16="http://schemas.microsoft.com/office/drawing/2014/main" id="{9C5A4048-085C-DCF5-15C7-48E5356B7C8F}"/>
              </a:ext>
            </a:extLst>
          </p:cNvPr>
          <p:cNvSpPr>
            <a:spLocks noGrp="1"/>
          </p:cNvSpPr>
          <p:nvPr>
            <p:ph sz="half" idx="1"/>
          </p:nvPr>
        </p:nvSpPr>
        <p:spPr/>
        <p:txBody>
          <a:bodyPr>
            <a:normAutofit fontScale="85000" lnSpcReduction="10000"/>
          </a:bodyPr>
          <a:lstStyle/>
          <a:p>
            <a:r>
              <a:rPr lang="en-US" dirty="0"/>
              <a:t>Based on the statistical notion that a human population can be modeled as a normal distribution, and that an accurate statistical model of the population can be derived from a “vital few” close to the </a:t>
            </a:r>
            <a:r>
              <a:rPr lang="en-US" dirty="0" err="1"/>
              <a:t>centre</a:t>
            </a:r>
            <a:r>
              <a:rPr lang="en-US" dirty="0"/>
              <a:t> of the distribution</a:t>
            </a:r>
          </a:p>
          <a:p>
            <a:endParaRPr lang="en-US" dirty="0"/>
          </a:p>
          <a:p>
            <a:r>
              <a:rPr lang="en-US" dirty="0"/>
              <a:t>Persons (or data points) on the “edges” of the distribution (“minority populations”) can be excluded from analysis as outliers and not representative of the whole</a:t>
            </a:r>
          </a:p>
          <a:p>
            <a:endParaRPr lang="en-US" dirty="0"/>
          </a:p>
          <a:p>
            <a:endParaRPr lang="en-US" dirty="0"/>
          </a:p>
        </p:txBody>
      </p:sp>
      <p:pic>
        <p:nvPicPr>
          <p:cNvPr id="5" name="Content Placeholder 4" descr="A black line graph&#10;&#10;Description automatically generated">
            <a:extLst>
              <a:ext uri="{FF2B5EF4-FFF2-40B4-BE49-F238E27FC236}">
                <a16:creationId xmlns:a16="http://schemas.microsoft.com/office/drawing/2014/main" id="{2560D8D3-AE2D-ED8D-B02E-8629B71CC5B9}"/>
              </a:ext>
            </a:extLst>
          </p:cNvPr>
          <p:cNvPicPr>
            <a:picLocks noGrp="1" noChangeAspect="1"/>
          </p:cNvPicPr>
          <p:nvPr>
            <p:ph sz="half" idx="2"/>
          </p:nvPr>
        </p:nvPicPr>
        <p:blipFill>
          <a:blip r:embed="rId2"/>
          <a:stretch>
            <a:fillRect/>
          </a:stretch>
        </p:blipFill>
        <p:spPr>
          <a:xfrm>
            <a:off x="6223000" y="3055144"/>
            <a:ext cx="5080000" cy="1892300"/>
          </a:xfrm>
          <a:prstGeom prst="rect">
            <a:avLst/>
          </a:prstGeom>
        </p:spPr>
      </p:pic>
    </p:spTree>
    <p:extLst>
      <p:ext uri="{BB962C8B-B14F-4D97-AF65-F5344CB8AC3E}">
        <p14:creationId xmlns:p14="http://schemas.microsoft.com/office/powerpoint/2010/main" val="2769772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14D5E-54E9-DB6C-C216-367D9F4EDABF}"/>
              </a:ext>
            </a:extLst>
          </p:cNvPr>
          <p:cNvSpPr>
            <a:spLocks noGrp="1"/>
          </p:cNvSpPr>
          <p:nvPr>
            <p:ph type="title"/>
          </p:nvPr>
        </p:nvSpPr>
        <p:spPr>
          <a:xfrm>
            <a:off x="0" y="-1"/>
            <a:ext cx="9764486" cy="1328058"/>
          </a:xfrm>
        </p:spPr>
        <p:txBody>
          <a:bodyPr vert="horz" lIns="91440" tIns="45720" rIns="91440" bIns="45720" rtlCol="0" anchor="ctr">
            <a:normAutofit/>
          </a:bodyPr>
          <a:lstStyle/>
          <a:p>
            <a:r>
              <a:rPr lang="en-US" sz="3700" kern="1200" dirty="0">
                <a:solidFill>
                  <a:srgbClr val="FFFFFF"/>
                </a:solidFill>
                <a:latin typeface="+mj-lt"/>
                <a:ea typeface="+mj-ea"/>
                <a:cs typeface="+mj-cs"/>
              </a:rPr>
              <a:t>The “Average Person” is at the Top of the Hill</a:t>
            </a:r>
          </a:p>
        </p:txBody>
      </p:sp>
      <p:pic>
        <p:nvPicPr>
          <p:cNvPr id="5" name="Content Placeholder 4" descr="A rainbow colored cone shaped cone&#10;&#10;Description automatically generated">
            <a:extLst>
              <a:ext uri="{FF2B5EF4-FFF2-40B4-BE49-F238E27FC236}">
                <a16:creationId xmlns:a16="http://schemas.microsoft.com/office/drawing/2014/main" id="{F16ADAC8-0700-E5CC-8AA4-92EC025EF69D}"/>
              </a:ext>
            </a:extLst>
          </p:cNvPr>
          <p:cNvPicPr>
            <a:picLocks noGrp="1" noChangeAspect="1"/>
          </p:cNvPicPr>
          <p:nvPr>
            <p:ph idx="1"/>
          </p:nvPr>
        </p:nvPicPr>
        <p:blipFill>
          <a:blip r:embed="rId3"/>
          <a:stretch>
            <a:fillRect/>
          </a:stretch>
        </p:blipFill>
        <p:spPr>
          <a:xfrm>
            <a:off x="2011449" y="1966293"/>
            <a:ext cx="8169100" cy="4452160"/>
          </a:xfrm>
          <a:prstGeom prst="rect">
            <a:avLst/>
          </a:prstGeom>
        </p:spPr>
      </p:pic>
    </p:spTree>
    <p:extLst>
      <p:ext uri="{BB962C8B-B14F-4D97-AF65-F5344CB8AC3E}">
        <p14:creationId xmlns:p14="http://schemas.microsoft.com/office/powerpoint/2010/main" val="1074819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A8AB9-5338-293D-BBE2-E55BD4C8FEA4}"/>
              </a:ext>
            </a:extLst>
          </p:cNvPr>
          <p:cNvSpPr>
            <a:spLocks noGrp="1"/>
          </p:cNvSpPr>
          <p:nvPr>
            <p:ph type="title"/>
          </p:nvPr>
        </p:nvSpPr>
        <p:spPr/>
        <p:txBody>
          <a:bodyPr/>
          <a:lstStyle/>
          <a:p>
            <a:r>
              <a:rPr lang="en-US" dirty="0"/>
              <a:t>Disability and Accessibility Are Far-Reaching</a:t>
            </a:r>
          </a:p>
        </p:txBody>
      </p:sp>
      <p:graphicFrame>
        <p:nvGraphicFramePr>
          <p:cNvPr id="4" name="Content Placeholder 3">
            <a:extLst>
              <a:ext uri="{FF2B5EF4-FFF2-40B4-BE49-F238E27FC236}">
                <a16:creationId xmlns:a16="http://schemas.microsoft.com/office/drawing/2014/main" id="{A1232DA6-E00F-9330-4DDB-622A81945D5C}"/>
              </a:ext>
            </a:extLst>
          </p:cNvPr>
          <p:cNvGraphicFramePr>
            <a:graphicFrameLocks noGrp="1"/>
          </p:cNvGraphicFramePr>
          <p:nvPr>
            <p:ph idx="1"/>
          </p:nvPr>
        </p:nvGraphicFramePr>
        <p:xfrm>
          <a:off x="79513" y="1401416"/>
          <a:ext cx="12036287" cy="5337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0048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D7680A-B857-760A-6BB7-9BA1B384B216}"/>
              </a:ext>
            </a:extLst>
          </p:cNvPr>
          <p:cNvSpPr>
            <a:spLocks noGrp="1"/>
          </p:cNvSpPr>
          <p:nvPr>
            <p:ph type="title"/>
          </p:nvPr>
        </p:nvSpPr>
        <p:spPr/>
        <p:txBody>
          <a:bodyPr/>
          <a:lstStyle/>
          <a:p>
            <a:r>
              <a:rPr lang="en-US" dirty="0"/>
              <a:t>Principles of Equivalency in Access</a:t>
            </a:r>
          </a:p>
        </p:txBody>
      </p:sp>
      <p:graphicFrame>
        <p:nvGraphicFramePr>
          <p:cNvPr id="10" name="Content Placeholder 9">
            <a:extLst>
              <a:ext uri="{FF2B5EF4-FFF2-40B4-BE49-F238E27FC236}">
                <a16:creationId xmlns:a16="http://schemas.microsoft.com/office/drawing/2014/main" id="{88EE5F94-D2C1-17FC-D74F-14E617450DF1}"/>
              </a:ext>
            </a:extLst>
          </p:cNvPr>
          <p:cNvGraphicFramePr>
            <a:graphicFrameLocks noGrp="1"/>
          </p:cNvGraphicFramePr>
          <p:nvPr>
            <p:ph idx="1"/>
          </p:nvPr>
        </p:nvGraphicFramePr>
        <p:xfrm>
          <a:off x="119269" y="1431234"/>
          <a:ext cx="11936895" cy="52876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3444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D75BB-6D1A-BBC5-DBEE-7BF6A61A257A}"/>
              </a:ext>
            </a:extLst>
          </p:cNvPr>
          <p:cNvSpPr>
            <a:spLocks noGrp="1"/>
          </p:cNvSpPr>
          <p:nvPr>
            <p:ph type="title"/>
          </p:nvPr>
        </p:nvSpPr>
        <p:spPr/>
        <p:txBody>
          <a:bodyPr/>
          <a:lstStyle/>
          <a:p>
            <a:r>
              <a:rPr lang="en-US" dirty="0"/>
              <a:t>Lessons Learned…</a:t>
            </a:r>
          </a:p>
        </p:txBody>
      </p:sp>
      <p:graphicFrame>
        <p:nvGraphicFramePr>
          <p:cNvPr id="5" name="Content Placeholder 4">
            <a:extLst>
              <a:ext uri="{FF2B5EF4-FFF2-40B4-BE49-F238E27FC236}">
                <a16:creationId xmlns:a16="http://schemas.microsoft.com/office/drawing/2014/main" id="{45B72708-B529-606A-D4A5-7011D95F6743}"/>
              </a:ext>
            </a:extLst>
          </p:cNvPr>
          <p:cNvGraphicFramePr>
            <a:graphicFrameLocks noGrp="1"/>
          </p:cNvGraphicFramePr>
          <p:nvPr>
            <p:ph idx="1"/>
            <p:extLst>
              <p:ext uri="{D42A27DB-BD31-4B8C-83A1-F6EECF244321}">
                <p14:modId xmlns:p14="http://schemas.microsoft.com/office/powerpoint/2010/main" val="2484073473"/>
              </p:ext>
            </p:extLst>
          </p:nvPr>
        </p:nvGraphicFramePr>
        <p:xfrm>
          <a:off x="102741" y="1407560"/>
          <a:ext cx="12000215" cy="53139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EDC7A42C-5C97-BF97-35EE-D975E5F8B84F}"/>
              </a:ext>
            </a:extLst>
          </p:cNvPr>
          <p:cNvSpPr>
            <a:spLocks noGrp="1"/>
          </p:cNvSpPr>
          <p:nvPr>
            <p:ph type="sldNum" sz="quarter" idx="12"/>
          </p:nvPr>
        </p:nvSpPr>
        <p:spPr/>
        <p:txBody>
          <a:bodyPr/>
          <a:lstStyle/>
          <a:p>
            <a:fld id="{8D937DB1-9587-354F-9F4B-ABB83A61D34A}" type="slidenum">
              <a:rPr lang="en-US" smtClean="0"/>
              <a:t>26</a:t>
            </a:fld>
            <a:endParaRPr lang="en-US" dirty="0"/>
          </a:p>
        </p:txBody>
      </p:sp>
    </p:spTree>
    <p:extLst>
      <p:ext uri="{BB962C8B-B14F-4D97-AF65-F5344CB8AC3E}">
        <p14:creationId xmlns:p14="http://schemas.microsoft.com/office/powerpoint/2010/main" val="710441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5DDC7-D1A6-F439-1DB2-4E379705716B}"/>
              </a:ext>
            </a:extLst>
          </p:cNvPr>
          <p:cNvSpPr>
            <a:spLocks noGrp="1"/>
          </p:cNvSpPr>
          <p:nvPr>
            <p:ph type="title"/>
          </p:nvPr>
        </p:nvSpPr>
        <p:spPr/>
        <p:txBody>
          <a:bodyPr/>
          <a:lstStyle/>
          <a:p>
            <a:r>
              <a:rPr lang="en-US" dirty="0"/>
              <a:t>Interacting with Healthcare</a:t>
            </a:r>
          </a:p>
        </p:txBody>
      </p:sp>
      <p:graphicFrame>
        <p:nvGraphicFramePr>
          <p:cNvPr id="5" name="Content Placeholder 4">
            <a:extLst>
              <a:ext uri="{FF2B5EF4-FFF2-40B4-BE49-F238E27FC236}">
                <a16:creationId xmlns:a16="http://schemas.microsoft.com/office/drawing/2014/main" id="{D708F39C-9CFF-63C5-6B43-87D1DE1F6D76}"/>
              </a:ext>
            </a:extLst>
          </p:cNvPr>
          <p:cNvGraphicFramePr>
            <a:graphicFrameLocks noGrp="1"/>
          </p:cNvGraphicFramePr>
          <p:nvPr>
            <p:ph idx="1"/>
            <p:extLst>
              <p:ext uri="{D42A27DB-BD31-4B8C-83A1-F6EECF244321}">
                <p14:modId xmlns:p14="http://schemas.microsoft.com/office/powerpoint/2010/main" val="3953172920"/>
              </p:ext>
            </p:extLst>
          </p:nvPr>
        </p:nvGraphicFramePr>
        <p:xfrm>
          <a:off x="92467" y="1438382"/>
          <a:ext cx="12010490" cy="52830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0D5FE599-47D9-349B-71B3-6040FAFC729F}"/>
              </a:ext>
            </a:extLst>
          </p:cNvPr>
          <p:cNvSpPr>
            <a:spLocks noGrp="1"/>
          </p:cNvSpPr>
          <p:nvPr>
            <p:ph type="sldNum" sz="quarter" idx="12"/>
          </p:nvPr>
        </p:nvSpPr>
        <p:spPr/>
        <p:txBody>
          <a:bodyPr/>
          <a:lstStyle/>
          <a:p>
            <a:fld id="{8D937DB1-9587-354F-9F4B-ABB83A61D34A}" type="slidenum">
              <a:rPr lang="en-US" smtClean="0"/>
              <a:t>27</a:t>
            </a:fld>
            <a:endParaRPr lang="en-US" dirty="0"/>
          </a:p>
        </p:txBody>
      </p:sp>
    </p:spTree>
    <p:extLst>
      <p:ext uri="{BB962C8B-B14F-4D97-AF65-F5344CB8AC3E}">
        <p14:creationId xmlns:p14="http://schemas.microsoft.com/office/powerpoint/2010/main" val="4122926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EB79F-9B5F-0E6E-695F-A3774E426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2B806B-7DFB-CF51-E172-F09E767BFEC7}"/>
              </a:ext>
            </a:extLst>
          </p:cNvPr>
          <p:cNvSpPr>
            <a:spLocks noGrp="1"/>
          </p:cNvSpPr>
          <p:nvPr>
            <p:ph type="title"/>
          </p:nvPr>
        </p:nvSpPr>
        <p:spPr/>
        <p:txBody>
          <a:bodyPr/>
          <a:lstStyle/>
          <a:p>
            <a:r>
              <a:rPr lang="en-US" dirty="0"/>
              <a:t>Working within Healthcare</a:t>
            </a:r>
          </a:p>
        </p:txBody>
      </p:sp>
      <p:graphicFrame>
        <p:nvGraphicFramePr>
          <p:cNvPr id="5" name="Content Placeholder 4">
            <a:extLst>
              <a:ext uri="{FF2B5EF4-FFF2-40B4-BE49-F238E27FC236}">
                <a16:creationId xmlns:a16="http://schemas.microsoft.com/office/drawing/2014/main" id="{E00EF0CB-57E6-C86A-A7FC-3E3031D57315}"/>
              </a:ext>
            </a:extLst>
          </p:cNvPr>
          <p:cNvGraphicFramePr>
            <a:graphicFrameLocks noGrp="1"/>
          </p:cNvGraphicFramePr>
          <p:nvPr>
            <p:ph idx="1"/>
            <p:extLst>
              <p:ext uri="{D42A27DB-BD31-4B8C-83A1-F6EECF244321}">
                <p14:modId xmlns:p14="http://schemas.microsoft.com/office/powerpoint/2010/main" val="1550748690"/>
              </p:ext>
            </p:extLst>
          </p:nvPr>
        </p:nvGraphicFramePr>
        <p:xfrm>
          <a:off x="92467" y="1438382"/>
          <a:ext cx="12010490" cy="52830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A20C476D-4675-5C4C-D97E-2BA3D7F491E0}"/>
              </a:ext>
            </a:extLst>
          </p:cNvPr>
          <p:cNvSpPr>
            <a:spLocks noGrp="1"/>
          </p:cNvSpPr>
          <p:nvPr>
            <p:ph type="sldNum" sz="quarter" idx="12"/>
          </p:nvPr>
        </p:nvSpPr>
        <p:spPr/>
        <p:txBody>
          <a:bodyPr/>
          <a:lstStyle/>
          <a:p>
            <a:fld id="{8D937DB1-9587-354F-9F4B-ABB83A61D34A}" type="slidenum">
              <a:rPr lang="en-US" smtClean="0"/>
              <a:t>28</a:t>
            </a:fld>
            <a:endParaRPr lang="en-US" dirty="0"/>
          </a:p>
        </p:txBody>
      </p:sp>
    </p:spTree>
    <p:extLst>
      <p:ext uri="{BB962C8B-B14F-4D97-AF65-F5344CB8AC3E}">
        <p14:creationId xmlns:p14="http://schemas.microsoft.com/office/powerpoint/2010/main" val="227233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17CBC-53B7-BD9B-9166-343B4C6AF457}"/>
              </a:ext>
            </a:extLst>
          </p:cNvPr>
          <p:cNvSpPr>
            <a:spLocks noGrp="1"/>
          </p:cNvSpPr>
          <p:nvPr>
            <p:ph type="title"/>
          </p:nvPr>
        </p:nvSpPr>
        <p:spPr/>
        <p:txBody>
          <a:bodyPr/>
          <a:lstStyle/>
          <a:p>
            <a:r>
              <a:rPr lang="en-US" dirty="0"/>
              <a:t>A (Brief) History of How We Frame Disability (in the Western World)</a:t>
            </a:r>
          </a:p>
        </p:txBody>
      </p:sp>
      <p:graphicFrame>
        <p:nvGraphicFramePr>
          <p:cNvPr id="4" name="Content Placeholder 3">
            <a:extLst>
              <a:ext uri="{FF2B5EF4-FFF2-40B4-BE49-F238E27FC236}">
                <a16:creationId xmlns:a16="http://schemas.microsoft.com/office/drawing/2014/main" id="{FF49A286-A128-7502-35F1-8319A673D9CB}"/>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7455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55B7-9AFA-1A51-6593-E9957AB07F22}"/>
              </a:ext>
            </a:extLst>
          </p:cNvPr>
          <p:cNvSpPr>
            <a:spLocks noGrp="1"/>
          </p:cNvSpPr>
          <p:nvPr>
            <p:ph type="title"/>
          </p:nvPr>
        </p:nvSpPr>
        <p:spPr/>
        <p:txBody>
          <a:bodyPr/>
          <a:lstStyle/>
          <a:p>
            <a:r>
              <a:rPr lang="en-US" dirty="0"/>
              <a:t>Conceptualization of Disability in Oncology and Healthcare</a:t>
            </a:r>
          </a:p>
        </p:txBody>
      </p:sp>
      <p:graphicFrame>
        <p:nvGraphicFramePr>
          <p:cNvPr id="4" name="Content Placeholder 3">
            <a:extLst>
              <a:ext uri="{FF2B5EF4-FFF2-40B4-BE49-F238E27FC236}">
                <a16:creationId xmlns:a16="http://schemas.microsoft.com/office/drawing/2014/main" id="{2E7EDA11-8498-545C-4760-4B8F755A0CDB}"/>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5294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EA7A3-0624-4D6B-7D4C-71D92565DC4A}"/>
              </a:ext>
            </a:extLst>
          </p:cNvPr>
          <p:cNvSpPr>
            <a:spLocks noGrp="1"/>
          </p:cNvSpPr>
          <p:nvPr>
            <p:ph type="title"/>
          </p:nvPr>
        </p:nvSpPr>
        <p:spPr/>
        <p:txBody>
          <a:bodyPr/>
          <a:lstStyle/>
          <a:p>
            <a:r>
              <a:rPr lang="en-US" dirty="0"/>
              <a:t>What is Disability, really?</a:t>
            </a:r>
          </a:p>
        </p:txBody>
      </p:sp>
      <p:sp>
        <p:nvSpPr>
          <p:cNvPr id="3" name="Content Placeholder 2">
            <a:extLst>
              <a:ext uri="{FF2B5EF4-FFF2-40B4-BE49-F238E27FC236}">
                <a16:creationId xmlns:a16="http://schemas.microsoft.com/office/drawing/2014/main" id="{8B5E3DD6-7027-8C72-A842-D0F91323B909}"/>
              </a:ext>
            </a:extLst>
          </p:cNvPr>
          <p:cNvSpPr>
            <a:spLocks noGrp="1"/>
          </p:cNvSpPr>
          <p:nvPr>
            <p:ph idx="1"/>
          </p:nvPr>
        </p:nvSpPr>
        <p:spPr/>
        <p:txBody>
          <a:bodyPr/>
          <a:lstStyle/>
          <a:p>
            <a:r>
              <a:rPr lang="en-US" dirty="0"/>
              <a:t>More an </a:t>
            </a:r>
            <a:r>
              <a:rPr lang="en-US" b="1" dirty="0">
                <a:solidFill>
                  <a:srgbClr val="7030A0"/>
                </a:solidFill>
              </a:rPr>
              <a:t>identity and demographic </a:t>
            </a:r>
            <a:r>
              <a:rPr lang="en-US" dirty="0"/>
              <a:t>for someone born with the lived experience</a:t>
            </a:r>
          </a:p>
          <a:p>
            <a:endParaRPr lang="en-US" dirty="0"/>
          </a:p>
          <a:p>
            <a:r>
              <a:rPr lang="en-US" dirty="0"/>
              <a:t>More a </a:t>
            </a:r>
            <a:r>
              <a:rPr lang="en-US" b="1" dirty="0">
                <a:solidFill>
                  <a:srgbClr val="7030A0"/>
                </a:solidFill>
              </a:rPr>
              <a:t>health outcome </a:t>
            </a:r>
            <a:r>
              <a:rPr lang="en-US" dirty="0"/>
              <a:t>for someone who acquires disability as they age</a:t>
            </a:r>
          </a:p>
        </p:txBody>
      </p:sp>
    </p:spTree>
    <p:extLst>
      <p:ext uri="{BB962C8B-B14F-4D97-AF65-F5344CB8AC3E}">
        <p14:creationId xmlns:p14="http://schemas.microsoft.com/office/powerpoint/2010/main" val="1183411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8F196-A4A2-8052-355D-71F8BE47FD4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3E797D0-839B-8F67-3182-DCAC10222016}"/>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6667"/>
          <a:stretch/>
        </p:blipFill>
        <p:spPr>
          <a:xfrm>
            <a:off x="20" y="1"/>
            <a:ext cx="12191980" cy="6857999"/>
          </a:xfrm>
          <a:prstGeom prst="rect">
            <a:avLst/>
          </a:prstGeom>
          <a:solidFill>
            <a:srgbClr val="7030A0"/>
          </a:solidFill>
        </p:spPr>
      </p:pic>
      <p:sp>
        <p:nvSpPr>
          <p:cNvPr id="2" name="Title 1">
            <a:extLst>
              <a:ext uri="{FF2B5EF4-FFF2-40B4-BE49-F238E27FC236}">
                <a16:creationId xmlns:a16="http://schemas.microsoft.com/office/drawing/2014/main" id="{84AE8274-C14E-272B-EC4B-EBB65A693C15}"/>
              </a:ext>
            </a:extLst>
          </p:cNvPr>
          <p:cNvSpPr>
            <a:spLocks noGrp="1"/>
          </p:cNvSpPr>
          <p:nvPr>
            <p:ph type="ctrTitle"/>
          </p:nvPr>
        </p:nvSpPr>
        <p:spPr>
          <a:xfrm>
            <a:off x="118334" y="157702"/>
            <a:ext cx="11955332" cy="1359071"/>
          </a:xfrm>
        </p:spPr>
        <p:txBody>
          <a:bodyPr>
            <a:normAutofit/>
          </a:bodyPr>
          <a:lstStyle/>
          <a:p>
            <a:r>
              <a:rPr lang="en-US" sz="4000" dirty="0"/>
              <a:t>Power Dynamics and Personhood in Oncology and Research</a:t>
            </a:r>
          </a:p>
        </p:txBody>
      </p:sp>
      <p:sp>
        <p:nvSpPr>
          <p:cNvPr id="5" name="Slide Number Placeholder 4">
            <a:extLst>
              <a:ext uri="{FF2B5EF4-FFF2-40B4-BE49-F238E27FC236}">
                <a16:creationId xmlns:a16="http://schemas.microsoft.com/office/drawing/2014/main" id="{BED485B8-5652-F9C0-C305-F80366BBE0FA}"/>
              </a:ext>
            </a:extLst>
          </p:cNvPr>
          <p:cNvSpPr>
            <a:spLocks noGrp="1"/>
          </p:cNvSpPr>
          <p:nvPr>
            <p:ph type="sldNum" sz="quarter" idx="12"/>
          </p:nvPr>
        </p:nvSpPr>
        <p:spPr/>
        <p:txBody>
          <a:bodyPr/>
          <a:lstStyle/>
          <a:p>
            <a:fld id="{8D937DB1-9587-354F-9F4B-ABB83A61D34A}" type="slidenum">
              <a:rPr lang="en-US" smtClean="0"/>
              <a:t>32</a:t>
            </a:fld>
            <a:endParaRPr lang="en-US" dirty="0"/>
          </a:p>
        </p:txBody>
      </p:sp>
      <p:pic>
        <p:nvPicPr>
          <p:cNvPr id="6" name="Picture 5" descr="A qr code on a white background&#10;&#10;AI-generated content may be incorrect.">
            <a:extLst>
              <a:ext uri="{FF2B5EF4-FFF2-40B4-BE49-F238E27FC236}">
                <a16:creationId xmlns:a16="http://schemas.microsoft.com/office/drawing/2014/main" id="{DBC5801F-BABF-23C4-8F0E-A252D47DAB51}"/>
              </a:ext>
            </a:extLst>
          </p:cNvPr>
          <p:cNvPicPr>
            <a:picLocks noChangeAspect="1"/>
          </p:cNvPicPr>
          <p:nvPr/>
        </p:nvPicPr>
        <p:blipFill>
          <a:blip r:embed="rId4"/>
          <a:stretch>
            <a:fillRect/>
          </a:stretch>
        </p:blipFill>
        <p:spPr>
          <a:xfrm>
            <a:off x="9568809" y="3527612"/>
            <a:ext cx="1083829" cy="1411941"/>
          </a:xfrm>
          <a:prstGeom prst="rect">
            <a:avLst/>
          </a:prstGeom>
        </p:spPr>
      </p:pic>
    </p:spTree>
    <p:extLst>
      <p:ext uri="{BB962C8B-B14F-4D97-AF65-F5344CB8AC3E}">
        <p14:creationId xmlns:p14="http://schemas.microsoft.com/office/powerpoint/2010/main" val="1025898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D398-935D-2622-9F3B-AB74248357C1}"/>
              </a:ext>
            </a:extLst>
          </p:cNvPr>
          <p:cNvSpPr>
            <a:spLocks noGrp="1"/>
          </p:cNvSpPr>
          <p:nvPr>
            <p:ph type="title"/>
          </p:nvPr>
        </p:nvSpPr>
        <p:spPr/>
        <p:txBody>
          <a:bodyPr/>
          <a:lstStyle/>
          <a:p>
            <a:r>
              <a:rPr lang="en-US" dirty="0"/>
              <a:t>Traditional Power Dynamics in Biomedical and Health Science</a:t>
            </a:r>
          </a:p>
        </p:txBody>
      </p:sp>
      <p:graphicFrame>
        <p:nvGraphicFramePr>
          <p:cNvPr id="4" name="Content Placeholder 3">
            <a:extLst>
              <a:ext uri="{FF2B5EF4-FFF2-40B4-BE49-F238E27FC236}">
                <a16:creationId xmlns:a16="http://schemas.microsoft.com/office/drawing/2014/main" id="{FACFA862-DB84-7DAF-5F81-0983C0B5FA6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7919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3A85C-D471-8224-6B71-A993DC5D8156}"/>
              </a:ext>
            </a:extLst>
          </p:cNvPr>
          <p:cNvSpPr>
            <a:spLocks noGrp="1"/>
          </p:cNvSpPr>
          <p:nvPr>
            <p:ph type="title"/>
          </p:nvPr>
        </p:nvSpPr>
        <p:spPr>
          <a:xfrm>
            <a:off x="0" y="5555"/>
            <a:ext cx="9678256" cy="1325563"/>
          </a:xfrm>
        </p:spPr>
        <p:txBody>
          <a:bodyPr/>
          <a:lstStyle/>
          <a:p>
            <a:r>
              <a:rPr lang="en-US" dirty="0"/>
              <a:t>Traditional Power Dynamics in Biomedical and Health Science</a:t>
            </a:r>
          </a:p>
        </p:txBody>
      </p:sp>
      <p:sp>
        <p:nvSpPr>
          <p:cNvPr id="5" name="Text Placeholder 4">
            <a:extLst>
              <a:ext uri="{FF2B5EF4-FFF2-40B4-BE49-F238E27FC236}">
                <a16:creationId xmlns:a16="http://schemas.microsoft.com/office/drawing/2014/main" id="{F56D3629-DF34-05F3-0A27-6F407CE636D0}"/>
              </a:ext>
            </a:extLst>
          </p:cNvPr>
          <p:cNvSpPr>
            <a:spLocks noGrp="1"/>
          </p:cNvSpPr>
          <p:nvPr>
            <p:ph type="body" idx="1"/>
          </p:nvPr>
        </p:nvSpPr>
        <p:spPr/>
        <p:txBody>
          <a:bodyPr/>
          <a:lstStyle/>
          <a:p>
            <a:r>
              <a:rPr lang="en-US" dirty="0"/>
              <a:t>On a Single Team</a:t>
            </a:r>
          </a:p>
        </p:txBody>
      </p:sp>
      <p:graphicFrame>
        <p:nvGraphicFramePr>
          <p:cNvPr id="4" name="Content Placeholder 3">
            <a:extLst>
              <a:ext uri="{FF2B5EF4-FFF2-40B4-BE49-F238E27FC236}">
                <a16:creationId xmlns:a16="http://schemas.microsoft.com/office/drawing/2014/main" id="{06D375CD-F1FB-32C2-DC07-9F447DA8E23B}"/>
              </a:ext>
            </a:extLst>
          </p:cNvPr>
          <p:cNvGraphicFramePr>
            <a:graphicFrameLocks noGrp="1"/>
          </p:cNvGraphicFramePr>
          <p:nvPr>
            <p:ph sz="half" idx="2"/>
          </p:nvPr>
        </p:nvGraphicFramePr>
        <p:xfrm>
          <a:off x="839788" y="2505075"/>
          <a:ext cx="5157787"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5">
            <a:extLst>
              <a:ext uri="{FF2B5EF4-FFF2-40B4-BE49-F238E27FC236}">
                <a16:creationId xmlns:a16="http://schemas.microsoft.com/office/drawing/2014/main" id="{D36FD352-8443-6B84-BF65-269649721E97}"/>
              </a:ext>
            </a:extLst>
          </p:cNvPr>
          <p:cNvSpPr>
            <a:spLocks noGrp="1"/>
          </p:cNvSpPr>
          <p:nvPr>
            <p:ph type="body" sz="quarter" idx="3"/>
          </p:nvPr>
        </p:nvSpPr>
        <p:spPr/>
        <p:txBody>
          <a:bodyPr/>
          <a:lstStyle/>
          <a:p>
            <a:r>
              <a:rPr lang="en-US" dirty="0"/>
              <a:t>In a Grant</a:t>
            </a:r>
          </a:p>
        </p:txBody>
      </p:sp>
      <p:graphicFrame>
        <p:nvGraphicFramePr>
          <p:cNvPr id="8" name="Content Placeholder 3">
            <a:extLst>
              <a:ext uri="{FF2B5EF4-FFF2-40B4-BE49-F238E27FC236}">
                <a16:creationId xmlns:a16="http://schemas.microsoft.com/office/drawing/2014/main" id="{4E441588-0106-2082-89F7-3D1F593E50F8}"/>
              </a:ext>
            </a:extLst>
          </p:cNvPr>
          <p:cNvGraphicFramePr>
            <a:graphicFrameLocks noGrp="1"/>
          </p:cNvGraphicFramePr>
          <p:nvPr>
            <p:ph sz="quarter" idx="4"/>
          </p:nvPr>
        </p:nvGraphicFramePr>
        <p:xfrm>
          <a:off x="6172200" y="2505075"/>
          <a:ext cx="5183188" cy="36845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837017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3A85C-D471-8224-6B71-A993DC5D8156}"/>
              </a:ext>
            </a:extLst>
          </p:cNvPr>
          <p:cNvSpPr>
            <a:spLocks noGrp="1"/>
          </p:cNvSpPr>
          <p:nvPr>
            <p:ph type="title"/>
          </p:nvPr>
        </p:nvSpPr>
        <p:spPr>
          <a:xfrm>
            <a:off x="0" y="0"/>
            <a:ext cx="9729627" cy="1325563"/>
          </a:xfrm>
        </p:spPr>
        <p:txBody>
          <a:bodyPr/>
          <a:lstStyle/>
          <a:p>
            <a:r>
              <a:rPr lang="en-US" dirty="0"/>
              <a:t>Traditional Power Dynamics in Biomedical and Health Science</a:t>
            </a:r>
          </a:p>
        </p:txBody>
      </p:sp>
      <p:sp>
        <p:nvSpPr>
          <p:cNvPr id="5" name="Text Placeholder 4">
            <a:extLst>
              <a:ext uri="{FF2B5EF4-FFF2-40B4-BE49-F238E27FC236}">
                <a16:creationId xmlns:a16="http://schemas.microsoft.com/office/drawing/2014/main" id="{F56D3629-DF34-05F3-0A27-6F407CE636D0}"/>
              </a:ext>
            </a:extLst>
          </p:cNvPr>
          <p:cNvSpPr>
            <a:spLocks noGrp="1"/>
          </p:cNvSpPr>
          <p:nvPr>
            <p:ph type="body" idx="1"/>
          </p:nvPr>
        </p:nvSpPr>
        <p:spPr/>
        <p:txBody>
          <a:bodyPr/>
          <a:lstStyle/>
          <a:p>
            <a:r>
              <a:rPr lang="en-US" dirty="0"/>
              <a:t>On Translational Teams</a:t>
            </a:r>
          </a:p>
        </p:txBody>
      </p:sp>
      <p:graphicFrame>
        <p:nvGraphicFramePr>
          <p:cNvPr id="4" name="Content Placeholder 3">
            <a:extLst>
              <a:ext uri="{FF2B5EF4-FFF2-40B4-BE49-F238E27FC236}">
                <a16:creationId xmlns:a16="http://schemas.microsoft.com/office/drawing/2014/main" id="{06D375CD-F1FB-32C2-DC07-9F447DA8E23B}"/>
              </a:ext>
            </a:extLst>
          </p:cNvPr>
          <p:cNvGraphicFramePr>
            <a:graphicFrameLocks noGrp="1"/>
          </p:cNvGraphicFramePr>
          <p:nvPr>
            <p:ph sz="half" idx="2"/>
          </p:nvPr>
        </p:nvGraphicFramePr>
        <p:xfrm>
          <a:off x="839788" y="2505075"/>
          <a:ext cx="5157787"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5">
            <a:extLst>
              <a:ext uri="{FF2B5EF4-FFF2-40B4-BE49-F238E27FC236}">
                <a16:creationId xmlns:a16="http://schemas.microsoft.com/office/drawing/2014/main" id="{D36FD352-8443-6B84-BF65-269649721E97}"/>
              </a:ext>
            </a:extLst>
          </p:cNvPr>
          <p:cNvSpPr>
            <a:spLocks noGrp="1"/>
          </p:cNvSpPr>
          <p:nvPr>
            <p:ph type="body" sz="quarter" idx="3"/>
          </p:nvPr>
        </p:nvSpPr>
        <p:spPr/>
        <p:txBody>
          <a:bodyPr/>
          <a:lstStyle/>
          <a:p>
            <a:r>
              <a:rPr lang="en-US" dirty="0"/>
              <a:t>In Research</a:t>
            </a:r>
          </a:p>
        </p:txBody>
      </p:sp>
      <p:graphicFrame>
        <p:nvGraphicFramePr>
          <p:cNvPr id="8" name="Content Placeholder 3">
            <a:extLst>
              <a:ext uri="{FF2B5EF4-FFF2-40B4-BE49-F238E27FC236}">
                <a16:creationId xmlns:a16="http://schemas.microsoft.com/office/drawing/2014/main" id="{4E441588-0106-2082-89F7-3D1F593E50F8}"/>
              </a:ext>
            </a:extLst>
          </p:cNvPr>
          <p:cNvGraphicFramePr>
            <a:graphicFrameLocks noGrp="1"/>
          </p:cNvGraphicFramePr>
          <p:nvPr>
            <p:ph sz="quarter" idx="4"/>
          </p:nvPr>
        </p:nvGraphicFramePr>
        <p:xfrm>
          <a:off x="6172200" y="2505075"/>
          <a:ext cx="5183188" cy="36845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038298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6B78D-7A23-1897-10A2-4B286AD4F6C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E660869-6EB4-6A60-D104-C2FEDEF82EB1}"/>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6667"/>
          <a:stretch/>
        </p:blipFill>
        <p:spPr>
          <a:xfrm>
            <a:off x="20" y="1"/>
            <a:ext cx="12191980" cy="6857999"/>
          </a:xfrm>
          <a:prstGeom prst="rect">
            <a:avLst/>
          </a:prstGeom>
          <a:solidFill>
            <a:srgbClr val="7030A0"/>
          </a:solidFill>
        </p:spPr>
      </p:pic>
      <p:sp>
        <p:nvSpPr>
          <p:cNvPr id="2" name="Title 1">
            <a:extLst>
              <a:ext uri="{FF2B5EF4-FFF2-40B4-BE49-F238E27FC236}">
                <a16:creationId xmlns:a16="http://schemas.microsoft.com/office/drawing/2014/main" id="{DA04C9FC-AB84-0103-C190-249B084F7365}"/>
              </a:ext>
            </a:extLst>
          </p:cNvPr>
          <p:cNvSpPr>
            <a:spLocks noGrp="1"/>
          </p:cNvSpPr>
          <p:nvPr>
            <p:ph type="ctrTitle"/>
          </p:nvPr>
        </p:nvSpPr>
        <p:spPr>
          <a:xfrm>
            <a:off x="118334" y="157702"/>
            <a:ext cx="11955332" cy="1359071"/>
          </a:xfrm>
        </p:spPr>
        <p:txBody>
          <a:bodyPr>
            <a:normAutofit/>
          </a:bodyPr>
          <a:lstStyle/>
          <a:p>
            <a:r>
              <a:rPr lang="en-US" sz="4000" dirty="0"/>
              <a:t>Personal Barriers </a:t>
            </a:r>
            <a:r>
              <a:rPr lang="en-US" sz="4000" dirty="0">
                <a:sym typeface="Wingdings" pitchFamily="2" charset="2"/>
              </a:rPr>
              <a:t> Systemic Barriers</a:t>
            </a:r>
            <a:endParaRPr lang="en-US" sz="4000" dirty="0"/>
          </a:p>
        </p:txBody>
      </p:sp>
      <p:sp>
        <p:nvSpPr>
          <p:cNvPr id="5" name="Slide Number Placeholder 4">
            <a:extLst>
              <a:ext uri="{FF2B5EF4-FFF2-40B4-BE49-F238E27FC236}">
                <a16:creationId xmlns:a16="http://schemas.microsoft.com/office/drawing/2014/main" id="{6C8CE67A-9AA8-19A0-8ACB-E141712131F9}"/>
              </a:ext>
            </a:extLst>
          </p:cNvPr>
          <p:cNvSpPr>
            <a:spLocks noGrp="1"/>
          </p:cNvSpPr>
          <p:nvPr>
            <p:ph type="sldNum" sz="quarter" idx="12"/>
          </p:nvPr>
        </p:nvSpPr>
        <p:spPr/>
        <p:txBody>
          <a:bodyPr/>
          <a:lstStyle/>
          <a:p>
            <a:fld id="{8D937DB1-9587-354F-9F4B-ABB83A61D34A}" type="slidenum">
              <a:rPr lang="en-US" smtClean="0"/>
              <a:t>36</a:t>
            </a:fld>
            <a:endParaRPr lang="en-US" dirty="0"/>
          </a:p>
        </p:txBody>
      </p:sp>
      <p:pic>
        <p:nvPicPr>
          <p:cNvPr id="6" name="Picture 5" descr="A qr code on a white background&#10;&#10;AI-generated content may be incorrect.">
            <a:extLst>
              <a:ext uri="{FF2B5EF4-FFF2-40B4-BE49-F238E27FC236}">
                <a16:creationId xmlns:a16="http://schemas.microsoft.com/office/drawing/2014/main" id="{B9DD4634-3F70-2495-C451-E147A8445F45}"/>
              </a:ext>
            </a:extLst>
          </p:cNvPr>
          <p:cNvPicPr>
            <a:picLocks noChangeAspect="1"/>
          </p:cNvPicPr>
          <p:nvPr/>
        </p:nvPicPr>
        <p:blipFill>
          <a:blip r:embed="rId4"/>
          <a:stretch>
            <a:fillRect/>
          </a:stretch>
        </p:blipFill>
        <p:spPr>
          <a:xfrm>
            <a:off x="9568809" y="3527612"/>
            <a:ext cx="1083829" cy="1411941"/>
          </a:xfrm>
          <a:prstGeom prst="rect">
            <a:avLst/>
          </a:prstGeom>
        </p:spPr>
      </p:pic>
    </p:spTree>
    <p:extLst>
      <p:ext uri="{BB962C8B-B14F-4D97-AF65-F5344CB8AC3E}">
        <p14:creationId xmlns:p14="http://schemas.microsoft.com/office/powerpoint/2010/main" val="1561591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A7C2934-E5AE-FBA1-44EF-4D9268B47619}"/>
              </a:ext>
            </a:extLst>
          </p:cNvPr>
          <p:cNvSpPr>
            <a:spLocks noGrp="1"/>
          </p:cNvSpPr>
          <p:nvPr>
            <p:ph type="title"/>
          </p:nvPr>
        </p:nvSpPr>
        <p:spPr/>
        <p:txBody>
          <a:bodyPr/>
          <a:lstStyle/>
          <a:p>
            <a:r>
              <a:rPr lang="en-US" dirty="0"/>
              <a:t>How We Identify and Remove Barriers Today</a:t>
            </a:r>
          </a:p>
        </p:txBody>
      </p:sp>
      <p:graphicFrame>
        <p:nvGraphicFramePr>
          <p:cNvPr id="12" name="Content Placeholder 11">
            <a:extLst>
              <a:ext uri="{FF2B5EF4-FFF2-40B4-BE49-F238E27FC236}">
                <a16:creationId xmlns:a16="http://schemas.microsoft.com/office/drawing/2014/main" id="{B595E71D-3928-954D-9499-EEC554DA4FCD}"/>
              </a:ext>
            </a:extLst>
          </p:cNvPr>
          <p:cNvGraphicFramePr>
            <a:graphicFrameLocks noGrp="1"/>
          </p:cNvGraphicFramePr>
          <p:nvPr>
            <p:ph idx="1"/>
          </p:nvPr>
        </p:nvGraphicFramePr>
        <p:xfrm>
          <a:off x="838200" y="1825624"/>
          <a:ext cx="10515600" cy="4956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5205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33B39-3B58-2B94-EC55-06816C77DBB6}"/>
              </a:ext>
            </a:extLst>
          </p:cNvPr>
          <p:cNvSpPr>
            <a:spLocks noGrp="1"/>
          </p:cNvSpPr>
          <p:nvPr>
            <p:ph type="title"/>
          </p:nvPr>
        </p:nvSpPr>
        <p:spPr/>
        <p:txBody>
          <a:bodyPr/>
          <a:lstStyle/>
          <a:p>
            <a:r>
              <a:rPr lang="en-US" dirty="0"/>
              <a:t>Phenotype and Experience: How We Conceive of Barriers Today</a:t>
            </a:r>
          </a:p>
        </p:txBody>
      </p:sp>
      <p:graphicFrame>
        <p:nvGraphicFramePr>
          <p:cNvPr id="4" name="Content Placeholder 3">
            <a:extLst>
              <a:ext uri="{FF2B5EF4-FFF2-40B4-BE49-F238E27FC236}">
                <a16:creationId xmlns:a16="http://schemas.microsoft.com/office/drawing/2014/main" id="{CF01F925-DE14-6405-4B7F-CF24AEFCF9E2}"/>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17756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EC77D-B123-D009-76A8-7146F0B38CCD}"/>
              </a:ext>
            </a:extLst>
          </p:cNvPr>
          <p:cNvSpPr>
            <a:spLocks noGrp="1"/>
          </p:cNvSpPr>
          <p:nvPr>
            <p:ph type="title"/>
          </p:nvPr>
        </p:nvSpPr>
        <p:spPr/>
        <p:txBody>
          <a:bodyPr/>
          <a:lstStyle/>
          <a:p>
            <a:r>
              <a:rPr lang="en-US" dirty="0"/>
              <a:t>(Re)Conceiving Barriers</a:t>
            </a:r>
          </a:p>
        </p:txBody>
      </p:sp>
      <p:pic>
        <p:nvPicPr>
          <p:cNvPr id="8" name="Content Placeholder 7" descr="An iceberg in the water&#10;&#10;Description automatically generated">
            <a:extLst>
              <a:ext uri="{FF2B5EF4-FFF2-40B4-BE49-F238E27FC236}">
                <a16:creationId xmlns:a16="http://schemas.microsoft.com/office/drawing/2014/main" id="{1DDD532B-F2CA-09A6-9F78-91B7EA9E2B6E}"/>
              </a:ext>
            </a:extLst>
          </p:cNvPr>
          <p:cNvPicPr>
            <a:picLocks noGrp="1" noChangeAspect="1"/>
          </p:cNvPicPr>
          <p:nvPr>
            <p:ph idx="1"/>
          </p:nvPr>
        </p:nvPicPr>
        <p:blipFill>
          <a:blip r:embed="rId2"/>
          <a:stretch>
            <a:fillRect/>
          </a:stretch>
        </p:blipFill>
        <p:spPr>
          <a:xfrm>
            <a:off x="821107" y="1861344"/>
            <a:ext cx="6858000" cy="4279900"/>
          </a:xfrm>
        </p:spPr>
      </p:pic>
      <p:sp>
        <p:nvSpPr>
          <p:cNvPr id="9" name="TextBox 8">
            <a:extLst>
              <a:ext uri="{FF2B5EF4-FFF2-40B4-BE49-F238E27FC236}">
                <a16:creationId xmlns:a16="http://schemas.microsoft.com/office/drawing/2014/main" id="{F0D4E184-0F0A-FBCC-718D-B9D98F274B90}"/>
              </a:ext>
            </a:extLst>
          </p:cNvPr>
          <p:cNvSpPr txBox="1"/>
          <p:nvPr/>
        </p:nvSpPr>
        <p:spPr>
          <a:xfrm>
            <a:off x="7679107" y="1939896"/>
            <a:ext cx="2900586" cy="954107"/>
          </a:xfrm>
          <a:prstGeom prst="rect">
            <a:avLst/>
          </a:prstGeom>
          <a:noFill/>
        </p:spPr>
        <p:txBody>
          <a:bodyPr wrap="square" rtlCol="0">
            <a:spAutoFit/>
          </a:bodyPr>
          <a:lstStyle/>
          <a:p>
            <a:r>
              <a:rPr lang="en-US" sz="2800" b="1" dirty="0"/>
              <a:t>Person-Centered Barrier</a:t>
            </a:r>
          </a:p>
        </p:txBody>
      </p:sp>
      <p:sp>
        <p:nvSpPr>
          <p:cNvPr id="10" name="TextBox 9">
            <a:extLst>
              <a:ext uri="{FF2B5EF4-FFF2-40B4-BE49-F238E27FC236}">
                <a16:creationId xmlns:a16="http://schemas.microsoft.com/office/drawing/2014/main" id="{EA3B8355-8BCE-3F75-B50C-85C9B6A1A92F}"/>
              </a:ext>
            </a:extLst>
          </p:cNvPr>
          <p:cNvSpPr txBox="1"/>
          <p:nvPr/>
        </p:nvSpPr>
        <p:spPr>
          <a:xfrm>
            <a:off x="7679107" y="3963998"/>
            <a:ext cx="2900586" cy="523220"/>
          </a:xfrm>
          <a:prstGeom prst="rect">
            <a:avLst/>
          </a:prstGeom>
          <a:noFill/>
        </p:spPr>
        <p:txBody>
          <a:bodyPr wrap="square" rtlCol="0">
            <a:spAutoFit/>
          </a:bodyPr>
          <a:lstStyle/>
          <a:p>
            <a:r>
              <a:rPr lang="en-US" sz="2800" b="1" dirty="0"/>
              <a:t>Systemic Barrier</a:t>
            </a:r>
          </a:p>
        </p:txBody>
      </p:sp>
    </p:spTree>
    <p:extLst>
      <p:ext uri="{BB962C8B-B14F-4D97-AF65-F5344CB8AC3E}">
        <p14:creationId xmlns:p14="http://schemas.microsoft.com/office/powerpoint/2010/main" val="1185015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EDFE-1C91-82AD-9D5D-C5604A5B8DD4}"/>
              </a:ext>
            </a:extLst>
          </p:cNvPr>
          <p:cNvSpPr>
            <a:spLocks noGrp="1"/>
          </p:cNvSpPr>
          <p:nvPr>
            <p:ph type="title"/>
          </p:nvPr>
        </p:nvSpPr>
        <p:spPr/>
        <p:txBody>
          <a:bodyPr/>
          <a:lstStyle/>
          <a:p>
            <a:r>
              <a:rPr lang="en-US" dirty="0"/>
              <a:t>How Healthcare Works</a:t>
            </a:r>
          </a:p>
        </p:txBody>
      </p:sp>
      <p:graphicFrame>
        <p:nvGraphicFramePr>
          <p:cNvPr id="4" name="Content Placeholder 3">
            <a:extLst>
              <a:ext uri="{FF2B5EF4-FFF2-40B4-BE49-F238E27FC236}">
                <a16:creationId xmlns:a16="http://schemas.microsoft.com/office/drawing/2014/main" id="{E5C1587B-97BD-D113-A329-95507F9C472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9770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EDFE-1C91-82AD-9D5D-C5604A5B8DD4}"/>
              </a:ext>
            </a:extLst>
          </p:cNvPr>
          <p:cNvSpPr>
            <a:spLocks noGrp="1"/>
          </p:cNvSpPr>
          <p:nvPr>
            <p:ph type="title"/>
          </p:nvPr>
        </p:nvSpPr>
        <p:spPr/>
        <p:txBody>
          <a:bodyPr/>
          <a:lstStyle/>
          <a:p>
            <a:r>
              <a:rPr lang="en-US" dirty="0"/>
              <a:t>How We Address Barriers</a:t>
            </a:r>
          </a:p>
        </p:txBody>
      </p:sp>
      <p:graphicFrame>
        <p:nvGraphicFramePr>
          <p:cNvPr id="4" name="Content Placeholder 3">
            <a:extLst>
              <a:ext uri="{FF2B5EF4-FFF2-40B4-BE49-F238E27FC236}">
                <a16:creationId xmlns:a16="http://schemas.microsoft.com/office/drawing/2014/main" id="{E5C1587B-97BD-D113-A329-95507F9C472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52306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AA3CB-FDAF-407A-32AC-9C6D21EED3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77AFF23-8EBD-9273-9CF7-2287471908FB}"/>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6667"/>
          <a:stretch/>
        </p:blipFill>
        <p:spPr>
          <a:xfrm>
            <a:off x="20" y="1"/>
            <a:ext cx="12191980" cy="6857999"/>
          </a:xfrm>
          <a:prstGeom prst="rect">
            <a:avLst/>
          </a:prstGeom>
          <a:solidFill>
            <a:srgbClr val="7030A0"/>
          </a:solidFill>
        </p:spPr>
      </p:pic>
      <p:sp>
        <p:nvSpPr>
          <p:cNvPr id="2" name="Title 1">
            <a:extLst>
              <a:ext uri="{FF2B5EF4-FFF2-40B4-BE49-F238E27FC236}">
                <a16:creationId xmlns:a16="http://schemas.microsoft.com/office/drawing/2014/main" id="{7EA6C565-957C-BF74-4BC6-94FF7EB9438D}"/>
              </a:ext>
            </a:extLst>
          </p:cNvPr>
          <p:cNvSpPr>
            <a:spLocks noGrp="1"/>
          </p:cNvSpPr>
          <p:nvPr>
            <p:ph type="ctrTitle"/>
          </p:nvPr>
        </p:nvSpPr>
        <p:spPr>
          <a:xfrm>
            <a:off x="118334" y="157702"/>
            <a:ext cx="11955332" cy="1359071"/>
          </a:xfrm>
        </p:spPr>
        <p:txBody>
          <a:bodyPr>
            <a:normAutofit/>
          </a:bodyPr>
          <a:lstStyle/>
          <a:p>
            <a:r>
              <a:rPr lang="en-US" sz="4000" dirty="0"/>
              <a:t>Ableism </a:t>
            </a:r>
            <a:r>
              <a:rPr lang="en-US" sz="4000" dirty="0">
                <a:sym typeface="Wingdings" pitchFamily="2" charset="2"/>
              </a:rPr>
              <a:t> Barriers</a:t>
            </a:r>
            <a:endParaRPr lang="en-US" sz="4000" dirty="0"/>
          </a:p>
        </p:txBody>
      </p:sp>
      <p:sp>
        <p:nvSpPr>
          <p:cNvPr id="5" name="Slide Number Placeholder 4">
            <a:extLst>
              <a:ext uri="{FF2B5EF4-FFF2-40B4-BE49-F238E27FC236}">
                <a16:creationId xmlns:a16="http://schemas.microsoft.com/office/drawing/2014/main" id="{A1033BA2-FE4B-2028-4191-7E3B608D6B90}"/>
              </a:ext>
            </a:extLst>
          </p:cNvPr>
          <p:cNvSpPr>
            <a:spLocks noGrp="1"/>
          </p:cNvSpPr>
          <p:nvPr>
            <p:ph type="sldNum" sz="quarter" idx="12"/>
          </p:nvPr>
        </p:nvSpPr>
        <p:spPr/>
        <p:txBody>
          <a:bodyPr/>
          <a:lstStyle/>
          <a:p>
            <a:fld id="{8D937DB1-9587-354F-9F4B-ABB83A61D34A}" type="slidenum">
              <a:rPr lang="en-US" smtClean="0"/>
              <a:t>42</a:t>
            </a:fld>
            <a:endParaRPr lang="en-US" dirty="0"/>
          </a:p>
        </p:txBody>
      </p:sp>
      <p:pic>
        <p:nvPicPr>
          <p:cNvPr id="6" name="Picture 5" descr="A qr code on a white background&#10;&#10;AI-generated content may be incorrect.">
            <a:extLst>
              <a:ext uri="{FF2B5EF4-FFF2-40B4-BE49-F238E27FC236}">
                <a16:creationId xmlns:a16="http://schemas.microsoft.com/office/drawing/2014/main" id="{CAE42FB7-27F2-37D3-ECA5-646AEB541548}"/>
              </a:ext>
            </a:extLst>
          </p:cNvPr>
          <p:cNvPicPr>
            <a:picLocks noChangeAspect="1"/>
          </p:cNvPicPr>
          <p:nvPr/>
        </p:nvPicPr>
        <p:blipFill>
          <a:blip r:embed="rId4"/>
          <a:stretch>
            <a:fillRect/>
          </a:stretch>
        </p:blipFill>
        <p:spPr>
          <a:xfrm>
            <a:off x="9568809" y="3527612"/>
            <a:ext cx="1083829" cy="1411941"/>
          </a:xfrm>
          <a:prstGeom prst="rect">
            <a:avLst/>
          </a:prstGeom>
        </p:spPr>
      </p:pic>
    </p:spTree>
    <p:extLst>
      <p:ext uri="{BB962C8B-B14F-4D97-AF65-F5344CB8AC3E}">
        <p14:creationId xmlns:p14="http://schemas.microsoft.com/office/powerpoint/2010/main" val="2357025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DE6A-A39A-751B-9474-BA36CC5A9D37}"/>
              </a:ext>
            </a:extLst>
          </p:cNvPr>
          <p:cNvSpPr>
            <a:spLocks noGrp="1"/>
          </p:cNvSpPr>
          <p:nvPr>
            <p:ph type="title"/>
          </p:nvPr>
        </p:nvSpPr>
        <p:spPr/>
        <p:txBody>
          <a:bodyPr/>
          <a:lstStyle/>
          <a:p>
            <a:r>
              <a:rPr lang="en-US" dirty="0"/>
              <a:t>Ableism and </a:t>
            </a:r>
            <a:r>
              <a:rPr lang="en-US" dirty="0" err="1"/>
              <a:t>Disableism</a:t>
            </a:r>
            <a:endParaRPr lang="en-US" dirty="0"/>
          </a:p>
        </p:txBody>
      </p:sp>
      <p:sp>
        <p:nvSpPr>
          <p:cNvPr id="3" name="Content Placeholder 2">
            <a:extLst>
              <a:ext uri="{FF2B5EF4-FFF2-40B4-BE49-F238E27FC236}">
                <a16:creationId xmlns:a16="http://schemas.microsoft.com/office/drawing/2014/main" id="{DD1DEEE7-A055-F30D-01F9-7316DB7A8762}"/>
              </a:ext>
            </a:extLst>
          </p:cNvPr>
          <p:cNvSpPr>
            <a:spLocks noGrp="1"/>
          </p:cNvSpPr>
          <p:nvPr>
            <p:ph idx="1"/>
          </p:nvPr>
        </p:nvSpPr>
        <p:spPr/>
        <p:txBody>
          <a:bodyPr/>
          <a:lstStyle/>
          <a:p>
            <a:r>
              <a:rPr lang="en-US" b="1" dirty="0"/>
              <a:t>Ableism</a:t>
            </a:r>
          </a:p>
          <a:p>
            <a:pPr lvl="1"/>
            <a:r>
              <a:rPr lang="en-US" dirty="0"/>
              <a:t>The centering of having </a:t>
            </a:r>
            <a:r>
              <a:rPr lang="en-US" i="1" dirty="0"/>
              <a:t>ability</a:t>
            </a:r>
            <a:r>
              <a:rPr lang="en-US" dirty="0"/>
              <a:t> in a person’s feelings, thinking and/or </a:t>
            </a:r>
            <a:r>
              <a:rPr lang="en-US" dirty="0" err="1"/>
              <a:t>behaviour</a:t>
            </a:r>
            <a:r>
              <a:rPr lang="en-US" dirty="0"/>
              <a:t>.</a:t>
            </a:r>
          </a:p>
          <a:p>
            <a:endParaRPr lang="en-US" b="1" dirty="0"/>
          </a:p>
          <a:p>
            <a:r>
              <a:rPr lang="en-US" b="1" dirty="0" err="1"/>
              <a:t>Disableism</a:t>
            </a:r>
            <a:endParaRPr lang="en-US" b="1" dirty="0"/>
          </a:p>
          <a:p>
            <a:pPr lvl="1"/>
            <a:r>
              <a:rPr lang="en-US" dirty="0"/>
              <a:t>The marginalization of </a:t>
            </a:r>
            <a:r>
              <a:rPr lang="en-US" i="1" dirty="0"/>
              <a:t>disability</a:t>
            </a:r>
            <a:r>
              <a:rPr lang="en-US" dirty="0"/>
              <a:t> in one’s feelings, thinking and/or </a:t>
            </a:r>
            <a:r>
              <a:rPr lang="en-US" dirty="0" err="1"/>
              <a:t>behaviour</a:t>
            </a:r>
            <a:r>
              <a:rPr lang="en-US" dirty="0"/>
              <a:t>.</a:t>
            </a:r>
            <a:endParaRPr lang="en-US" b="1" dirty="0"/>
          </a:p>
        </p:txBody>
      </p:sp>
    </p:spTree>
    <p:extLst>
      <p:ext uri="{BB962C8B-B14F-4D97-AF65-F5344CB8AC3E}">
        <p14:creationId xmlns:p14="http://schemas.microsoft.com/office/powerpoint/2010/main" val="2626003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EBE2-A84C-B466-D12E-702578DEE77F}"/>
              </a:ext>
            </a:extLst>
          </p:cNvPr>
          <p:cNvSpPr>
            <a:spLocks noGrp="1"/>
          </p:cNvSpPr>
          <p:nvPr>
            <p:ph type="title"/>
          </p:nvPr>
        </p:nvSpPr>
        <p:spPr/>
        <p:txBody>
          <a:bodyPr/>
          <a:lstStyle/>
          <a:p>
            <a:r>
              <a:rPr lang="en-US" dirty="0"/>
              <a:t>Ableism and </a:t>
            </a:r>
            <a:r>
              <a:rPr lang="en-US" dirty="0" err="1"/>
              <a:t>Disableism</a:t>
            </a:r>
            <a:r>
              <a:rPr lang="en-US" dirty="0"/>
              <a:t> (2)</a:t>
            </a:r>
          </a:p>
        </p:txBody>
      </p:sp>
      <p:graphicFrame>
        <p:nvGraphicFramePr>
          <p:cNvPr id="4" name="Content Placeholder 3">
            <a:extLst>
              <a:ext uri="{FF2B5EF4-FFF2-40B4-BE49-F238E27FC236}">
                <a16:creationId xmlns:a16="http://schemas.microsoft.com/office/drawing/2014/main" id="{E4E844C6-09FD-AE9D-48CE-A2C691C3D08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4309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EBE2-A84C-B466-D12E-702578DEE77F}"/>
              </a:ext>
            </a:extLst>
          </p:cNvPr>
          <p:cNvSpPr>
            <a:spLocks noGrp="1"/>
          </p:cNvSpPr>
          <p:nvPr>
            <p:ph type="title"/>
          </p:nvPr>
        </p:nvSpPr>
        <p:spPr/>
        <p:txBody>
          <a:bodyPr>
            <a:normAutofit/>
          </a:bodyPr>
          <a:lstStyle/>
          <a:p>
            <a:r>
              <a:rPr lang="en-US" dirty="0"/>
              <a:t>Ableism, </a:t>
            </a:r>
            <a:r>
              <a:rPr lang="en-US" dirty="0" err="1"/>
              <a:t>Disableism</a:t>
            </a:r>
            <a:r>
              <a:rPr lang="en-US" dirty="0"/>
              <a:t> and Discriminatory </a:t>
            </a:r>
            <a:r>
              <a:rPr lang="en-US" dirty="0" err="1"/>
              <a:t>Behaviour</a:t>
            </a:r>
            <a:endParaRPr lang="en-US" dirty="0"/>
          </a:p>
        </p:txBody>
      </p:sp>
      <p:graphicFrame>
        <p:nvGraphicFramePr>
          <p:cNvPr id="4" name="Content Placeholder 3">
            <a:extLst>
              <a:ext uri="{FF2B5EF4-FFF2-40B4-BE49-F238E27FC236}">
                <a16:creationId xmlns:a16="http://schemas.microsoft.com/office/drawing/2014/main" id="{E4E844C6-09FD-AE9D-48CE-A2C691C3D08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0385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B9DDC-B28E-1257-8B67-7866FBF1DE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C6A8AD0-0409-9945-D69C-9342A981577F}"/>
              </a:ext>
            </a:extLst>
          </p:cNvPr>
          <p:cNvSpPr>
            <a:spLocks noGrp="1"/>
          </p:cNvSpPr>
          <p:nvPr>
            <p:ph type="title"/>
          </p:nvPr>
        </p:nvSpPr>
        <p:spPr>
          <a:xfrm>
            <a:off x="0" y="1055"/>
            <a:ext cx="9714271" cy="1325563"/>
          </a:xfrm>
        </p:spPr>
        <p:txBody>
          <a:bodyPr/>
          <a:lstStyle/>
          <a:p>
            <a:r>
              <a:rPr lang="en-US" b="0" dirty="0"/>
              <a:t>Does the Destination Matter More Than The Journey?</a:t>
            </a:r>
          </a:p>
        </p:txBody>
      </p:sp>
      <p:sp>
        <p:nvSpPr>
          <p:cNvPr id="7" name="Content Placeholder 6">
            <a:extLst>
              <a:ext uri="{FF2B5EF4-FFF2-40B4-BE49-F238E27FC236}">
                <a16:creationId xmlns:a16="http://schemas.microsoft.com/office/drawing/2014/main" id="{8BB8101A-E58C-BFD5-0664-5B0F8E32370F}"/>
              </a:ext>
            </a:extLst>
          </p:cNvPr>
          <p:cNvSpPr>
            <a:spLocks noGrp="1"/>
          </p:cNvSpPr>
          <p:nvPr>
            <p:ph sz="half" idx="2"/>
          </p:nvPr>
        </p:nvSpPr>
        <p:spPr/>
        <p:txBody>
          <a:bodyPr>
            <a:normAutofit fontScale="77500" lnSpcReduction="20000"/>
          </a:bodyPr>
          <a:lstStyle/>
          <a:p>
            <a:r>
              <a:rPr lang="en-US" dirty="0"/>
              <a:t>74% of adults believe that </a:t>
            </a:r>
            <a:r>
              <a:rPr lang="en-US" b="1" dirty="0"/>
              <a:t>outcome</a:t>
            </a:r>
            <a:r>
              <a:rPr lang="en-US" dirty="0"/>
              <a:t> matters more than </a:t>
            </a:r>
            <a:r>
              <a:rPr lang="en-US" b="1" dirty="0"/>
              <a:t>process</a:t>
            </a:r>
            <a:endParaRPr lang="en-US" dirty="0"/>
          </a:p>
          <a:p>
            <a:endParaRPr lang="en-US" dirty="0"/>
          </a:p>
          <a:p>
            <a:r>
              <a:rPr lang="en-US" dirty="0"/>
              <a:t>Physics lesson: Distance vs. Displacement</a:t>
            </a:r>
          </a:p>
          <a:p>
            <a:endParaRPr lang="en-US" dirty="0"/>
          </a:p>
          <a:p>
            <a:r>
              <a:rPr lang="en-US" dirty="0"/>
              <a:t>The Good: It doesn’t matter how something gets done, as long as it gets done</a:t>
            </a:r>
          </a:p>
          <a:p>
            <a:endParaRPr lang="en-US" dirty="0"/>
          </a:p>
          <a:p>
            <a:r>
              <a:rPr lang="en-US" dirty="0"/>
              <a:t>The Bad: This perspective may not foster attention to quality of the user experience</a:t>
            </a:r>
          </a:p>
          <a:p>
            <a:pPr lvl="1"/>
            <a:r>
              <a:rPr lang="en-US" dirty="0"/>
              <a:t>“You can do it, who cares how hard it is?”</a:t>
            </a:r>
          </a:p>
        </p:txBody>
      </p:sp>
      <p:cxnSp>
        <p:nvCxnSpPr>
          <p:cNvPr id="9" name="Straight Connector 8">
            <a:extLst>
              <a:ext uri="{FF2B5EF4-FFF2-40B4-BE49-F238E27FC236}">
                <a16:creationId xmlns:a16="http://schemas.microsoft.com/office/drawing/2014/main" id="{06C4B044-01C9-693A-B249-907619330CC7}"/>
              </a:ext>
            </a:extLst>
          </p:cNvPr>
          <p:cNvCxnSpPr/>
          <p:nvPr/>
        </p:nvCxnSpPr>
        <p:spPr>
          <a:xfrm flipV="1">
            <a:off x="1632857" y="2100943"/>
            <a:ext cx="2982686" cy="936171"/>
          </a:xfrm>
          <a:prstGeom prst="line">
            <a:avLst/>
          </a:prstGeom>
          <a:ln w="44450">
            <a:headEnd type="oval" w="lg" len="lg"/>
            <a:tailEnd type="arrow" w="lg" len="lg"/>
          </a:ln>
        </p:spPr>
        <p:style>
          <a:lnRef idx="2">
            <a:schemeClr val="accent1"/>
          </a:lnRef>
          <a:fillRef idx="0">
            <a:schemeClr val="accent1"/>
          </a:fillRef>
          <a:effectRef idx="1">
            <a:schemeClr val="accent1"/>
          </a:effectRef>
          <a:fontRef idx="minor">
            <a:schemeClr val="tx1"/>
          </a:fontRef>
        </p:style>
      </p:cxnSp>
      <p:sp>
        <p:nvSpPr>
          <p:cNvPr id="11" name="Freeform 10">
            <a:extLst>
              <a:ext uri="{FF2B5EF4-FFF2-40B4-BE49-F238E27FC236}">
                <a16:creationId xmlns:a16="http://schemas.microsoft.com/office/drawing/2014/main" id="{2A8588E2-7BE2-9B93-ADA5-CDC74DB9C3E5}"/>
              </a:ext>
            </a:extLst>
          </p:cNvPr>
          <p:cNvSpPr/>
          <p:nvPr/>
        </p:nvSpPr>
        <p:spPr>
          <a:xfrm>
            <a:off x="1600200" y="2296886"/>
            <a:ext cx="3091543" cy="2122714"/>
          </a:xfrm>
          <a:custGeom>
            <a:avLst/>
            <a:gdLst>
              <a:gd name="connsiteX0" fmla="*/ 0 w 3091543"/>
              <a:gd name="connsiteY0" fmla="*/ 1045028 h 2122714"/>
              <a:gd name="connsiteX1" fmla="*/ 10886 w 3091543"/>
              <a:gd name="connsiteY1" fmla="*/ 1153885 h 2122714"/>
              <a:gd name="connsiteX2" fmla="*/ 54429 w 3091543"/>
              <a:gd name="connsiteY2" fmla="*/ 1262743 h 2122714"/>
              <a:gd name="connsiteX3" fmla="*/ 76200 w 3091543"/>
              <a:gd name="connsiteY3" fmla="*/ 1328057 h 2122714"/>
              <a:gd name="connsiteX4" fmla="*/ 87086 w 3091543"/>
              <a:gd name="connsiteY4" fmla="*/ 1360714 h 2122714"/>
              <a:gd name="connsiteX5" fmla="*/ 130629 w 3091543"/>
              <a:gd name="connsiteY5" fmla="*/ 1415143 h 2122714"/>
              <a:gd name="connsiteX6" fmla="*/ 152400 w 3091543"/>
              <a:gd name="connsiteY6" fmla="*/ 1447800 h 2122714"/>
              <a:gd name="connsiteX7" fmla="*/ 206829 w 3091543"/>
              <a:gd name="connsiteY7" fmla="*/ 1502228 h 2122714"/>
              <a:gd name="connsiteX8" fmla="*/ 293914 w 3091543"/>
              <a:gd name="connsiteY8" fmla="*/ 1567543 h 2122714"/>
              <a:gd name="connsiteX9" fmla="*/ 359229 w 3091543"/>
              <a:gd name="connsiteY9" fmla="*/ 1589314 h 2122714"/>
              <a:gd name="connsiteX10" fmla="*/ 391886 w 3091543"/>
              <a:gd name="connsiteY10" fmla="*/ 1600200 h 2122714"/>
              <a:gd name="connsiteX11" fmla="*/ 566057 w 3091543"/>
              <a:gd name="connsiteY11" fmla="*/ 1589314 h 2122714"/>
              <a:gd name="connsiteX12" fmla="*/ 631371 w 3091543"/>
              <a:gd name="connsiteY12" fmla="*/ 1534885 h 2122714"/>
              <a:gd name="connsiteX13" fmla="*/ 664029 w 3091543"/>
              <a:gd name="connsiteY13" fmla="*/ 1513114 h 2122714"/>
              <a:gd name="connsiteX14" fmla="*/ 707571 w 3091543"/>
              <a:gd name="connsiteY14" fmla="*/ 1480457 h 2122714"/>
              <a:gd name="connsiteX15" fmla="*/ 740229 w 3091543"/>
              <a:gd name="connsiteY15" fmla="*/ 1447800 h 2122714"/>
              <a:gd name="connsiteX16" fmla="*/ 805543 w 3091543"/>
              <a:gd name="connsiteY16" fmla="*/ 1404257 h 2122714"/>
              <a:gd name="connsiteX17" fmla="*/ 827314 w 3091543"/>
              <a:gd name="connsiteY17" fmla="*/ 1382485 h 2122714"/>
              <a:gd name="connsiteX18" fmla="*/ 892629 w 3091543"/>
              <a:gd name="connsiteY18" fmla="*/ 1338943 h 2122714"/>
              <a:gd name="connsiteX19" fmla="*/ 947057 w 3091543"/>
              <a:gd name="connsiteY19" fmla="*/ 1284514 h 2122714"/>
              <a:gd name="connsiteX20" fmla="*/ 1001486 w 3091543"/>
              <a:gd name="connsiteY20" fmla="*/ 1240971 h 2122714"/>
              <a:gd name="connsiteX21" fmla="*/ 1077686 w 3091543"/>
              <a:gd name="connsiteY21" fmla="*/ 1175657 h 2122714"/>
              <a:gd name="connsiteX22" fmla="*/ 1121229 w 3091543"/>
              <a:gd name="connsiteY22" fmla="*/ 1132114 h 2122714"/>
              <a:gd name="connsiteX23" fmla="*/ 1186543 w 3091543"/>
              <a:gd name="connsiteY23" fmla="*/ 1110343 h 2122714"/>
              <a:gd name="connsiteX24" fmla="*/ 1219200 w 3091543"/>
              <a:gd name="connsiteY24" fmla="*/ 1099457 h 2122714"/>
              <a:gd name="connsiteX25" fmla="*/ 1426029 w 3091543"/>
              <a:gd name="connsiteY25" fmla="*/ 1164771 h 2122714"/>
              <a:gd name="connsiteX26" fmla="*/ 1458686 w 3091543"/>
              <a:gd name="connsiteY26" fmla="*/ 1186543 h 2122714"/>
              <a:gd name="connsiteX27" fmla="*/ 1534886 w 3091543"/>
              <a:gd name="connsiteY27" fmla="*/ 1262743 h 2122714"/>
              <a:gd name="connsiteX28" fmla="*/ 1545771 w 3091543"/>
              <a:gd name="connsiteY28" fmla="*/ 1295400 h 2122714"/>
              <a:gd name="connsiteX29" fmla="*/ 1567543 w 3091543"/>
              <a:gd name="connsiteY29" fmla="*/ 1317171 h 2122714"/>
              <a:gd name="connsiteX30" fmla="*/ 1578429 w 3091543"/>
              <a:gd name="connsiteY30" fmla="*/ 1360714 h 2122714"/>
              <a:gd name="connsiteX31" fmla="*/ 1600200 w 3091543"/>
              <a:gd name="connsiteY31" fmla="*/ 1393371 h 2122714"/>
              <a:gd name="connsiteX32" fmla="*/ 1621971 w 3091543"/>
              <a:gd name="connsiteY32" fmla="*/ 1480457 h 2122714"/>
              <a:gd name="connsiteX33" fmla="*/ 1643743 w 3091543"/>
              <a:gd name="connsiteY33" fmla="*/ 1632857 h 2122714"/>
              <a:gd name="connsiteX34" fmla="*/ 1632857 w 3091543"/>
              <a:gd name="connsiteY34" fmla="*/ 1905000 h 2122714"/>
              <a:gd name="connsiteX35" fmla="*/ 1611086 w 3091543"/>
              <a:gd name="connsiteY35" fmla="*/ 2013857 h 2122714"/>
              <a:gd name="connsiteX36" fmla="*/ 1621971 w 3091543"/>
              <a:gd name="connsiteY36" fmla="*/ 2057400 h 2122714"/>
              <a:gd name="connsiteX37" fmla="*/ 1741714 w 3091543"/>
              <a:gd name="connsiteY37" fmla="*/ 2100943 h 2122714"/>
              <a:gd name="connsiteX38" fmla="*/ 1828800 w 3091543"/>
              <a:gd name="connsiteY38" fmla="*/ 2122714 h 2122714"/>
              <a:gd name="connsiteX39" fmla="*/ 2362200 w 3091543"/>
              <a:gd name="connsiteY39" fmla="*/ 2111828 h 2122714"/>
              <a:gd name="connsiteX40" fmla="*/ 2514600 w 3091543"/>
              <a:gd name="connsiteY40" fmla="*/ 2079171 h 2122714"/>
              <a:gd name="connsiteX41" fmla="*/ 2623457 w 3091543"/>
              <a:gd name="connsiteY41" fmla="*/ 2057400 h 2122714"/>
              <a:gd name="connsiteX42" fmla="*/ 2656114 w 3091543"/>
              <a:gd name="connsiteY42" fmla="*/ 2046514 h 2122714"/>
              <a:gd name="connsiteX43" fmla="*/ 2754086 w 3091543"/>
              <a:gd name="connsiteY43" fmla="*/ 1970314 h 2122714"/>
              <a:gd name="connsiteX44" fmla="*/ 2808514 w 3091543"/>
              <a:gd name="connsiteY44" fmla="*/ 1926771 h 2122714"/>
              <a:gd name="connsiteX45" fmla="*/ 2830286 w 3091543"/>
              <a:gd name="connsiteY45" fmla="*/ 1894114 h 2122714"/>
              <a:gd name="connsiteX46" fmla="*/ 2884714 w 3091543"/>
              <a:gd name="connsiteY46" fmla="*/ 1839685 h 2122714"/>
              <a:gd name="connsiteX47" fmla="*/ 2928257 w 3091543"/>
              <a:gd name="connsiteY47" fmla="*/ 1774371 h 2122714"/>
              <a:gd name="connsiteX48" fmla="*/ 2971800 w 3091543"/>
              <a:gd name="connsiteY48" fmla="*/ 1698171 h 2122714"/>
              <a:gd name="connsiteX49" fmla="*/ 2993571 w 3091543"/>
              <a:gd name="connsiteY49" fmla="*/ 1632857 h 2122714"/>
              <a:gd name="connsiteX50" fmla="*/ 3004457 w 3091543"/>
              <a:gd name="connsiteY50" fmla="*/ 1600200 h 2122714"/>
              <a:gd name="connsiteX51" fmla="*/ 2993571 w 3091543"/>
              <a:gd name="connsiteY51" fmla="*/ 1556657 h 2122714"/>
              <a:gd name="connsiteX52" fmla="*/ 2982686 w 3091543"/>
              <a:gd name="connsiteY52" fmla="*/ 1524000 h 2122714"/>
              <a:gd name="connsiteX53" fmla="*/ 2960914 w 3091543"/>
              <a:gd name="connsiteY53" fmla="*/ 1415143 h 2122714"/>
              <a:gd name="connsiteX54" fmla="*/ 2939143 w 3091543"/>
              <a:gd name="connsiteY54" fmla="*/ 1349828 h 2122714"/>
              <a:gd name="connsiteX55" fmla="*/ 2895600 w 3091543"/>
              <a:gd name="connsiteY55" fmla="*/ 1284514 h 2122714"/>
              <a:gd name="connsiteX56" fmla="*/ 2808514 w 3091543"/>
              <a:gd name="connsiteY56" fmla="*/ 1197428 h 2122714"/>
              <a:gd name="connsiteX57" fmla="*/ 2775857 w 3091543"/>
              <a:gd name="connsiteY57" fmla="*/ 1164771 h 2122714"/>
              <a:gd name="connsiteX58" fmla="*/ 2743200 w 3091543"/>
              <a:gd name="connsiteY58" fmla="*/ 1143000 h 2122714"/>
              <a:gd name="connsiteX59" fmla="*/ 2721429 w 3091543"/>
              <a:gd name="connsiteY59" fmla="*/ 1121228 h 2122714"/>
              <a:gd name="connsiteX60" fmla="*/ 2645229 w 3091543"/>
              <a:gd name="connsiteY60" fmla="*/ 1088571 h 2122714"/>
              <a:gd name="connsiteX61" fmla="*/ 2558143 w 3091543"/>
              <a:gd name="connsiteY61" fmla="*/ 1066800 h 2122714"/>
              <a:gd name="connsiteX62" fmla="*/ 2514600 w 3091543"/>
              <a:gd name="connsiteY62" fmla="*/ 1055914 h 2122714"/>
              <a:gd name="connsiteX63" fmla="*/ 2460171 w 3091543"/>
              <a:gd name="connsiteY63" fmla="*/ 1045028 h 2122714"/>
              <a:gd name="connsiteX64" fmla="*/ 2383971 w 3091543"/>
              <a:gd name="connsiteY64" fmla="*/ 1012371 h 2122714"/>
              <a:gd name="connsiteX65" fmla="*/ 2351314 w 3091543"/>
              <a:gd name="connsiteY65" fmla="*/ 1001485 h 2122714"/>
              <a:gd name="connsiteX66" fmla="*/ 2307771 w 3091543"/>
              <a:gd name="connsiteY66" fmla="*/ 968828 h 2122714"/>
              <a:gd name="connsiteX67" fmla="*/ 2275114 w 3091543"/>
              <a:gd name="connsiteY67" fmla="*/ 947057 h 2122714"/>
              <a:gd name="connsiteX68" fmla="*/ 2209800 w 3091543"/>
              <a:gd name="connsiteY68" fmla="*/ 870857 h 2122714"/>
              <a:gd name="connsiteX69" fmla="*/ 2231571 w 3091543"/>
              <a:gd name="connsiteY69" fmla="*/ 729343 h 2122714"/>
              <a:gd name="connsiteX70" fmla="*/ 2253343 w 3091543"/>
              <a:gd name="connsiteY70" fmla="*/ 707571 h 2122714"/>
              <a:gd name="connsiteX71" fmla="*/ 2286000 w 3091543"/>
              <a:gd name="connsiteY71" fmla="*/ 664028 h 2122714"/>
              <a:gd name="connsiteX72" fmla="*/ 2351314 w 3091543"/>
              <a:gd name="connsiteY72" fmla="*/ 620485 h 2122714"/>
              <a:gd name="connsiteX73" fmla="*/ 2383971 w 3091543"/>
              <a:gd name="connsiteY73" fmla="*/ 598714 h 2122714"/>
              <a:gd name="connsiteX74" fmla="*/ 2460171 w 3091543"/>
              <a:gd name="connsiteY74" fmla="*/ 576943 h 2122714"/>
              <a:gd name="connsiteX75" fmla="*/ 2536371 w 3091543"/>
              <a:gd name="connsiteY75" fmla="*/ 555171 h 2122714"/>
              <a:gd name="connsiteX76" fmla="*/ 2775857 w 3091543"/>
              <a:gd name="connsiteY76" fmla="*/ 544285 h 2122714"/>
              <a:gd name="connsiteX77" fmla="*/ 2819400 w 3091543"/>
              <a:gd name="connsiteY77" fmla="*/ 533400 h 2122714"/>
              <a:gd name="connsiteX78" fmla="*/ 2884714 w 3091543"/>
              <a:gd name="connsiteY78" fmla="*/ 522514 h 2122714"/>
              <a:gd name="connsiteX79" fmla="*/ 2950029 w 3091543"/>
              <a:gd name="connsiteY79" fmla="*/ 500743 h 2122714"/>
              <a:gd name="connsiteX80" fmla="*/ 2982686 w 3091543"/>
              <a:gd name="connsiteY80" fmla="*/ 489857 h 2122714"/>
              <a:gd name="connsiteX81" fmla="*/ 3037114 w 3091543"/>
              <a:gd name="connsiteY81" fmla="*/ 457200 h 2122714"/>
              <a:gd name="connsiteX82" fmla="*/ 3058886 w 3091543"/>
              <a:gd name="connsiteY82" fmla="*/ 435428 h 2122714"/>
              <a:gd name="connsiteX83" fmla="*/ 3091543 w 3091543"/>
              <a:gd name="connsiteY83" fmla="*/ 370114 h 2122714"/>
              <a:gd name="connsiteX84" fmla="*/ 3080657 w 3091543"/>
              <a:gd name="connsiteY84" fmla="*/ 283028 h 2122714"/>
              <a:gd name="connsiteX85" fmla="*/ 3026229 w 3091543"/>
              <a:gd name="connsiteY85" fmla="*/ 185057 h 2122714"/>
              <a:gd name="connsiteX86" fmla="*/ 3004457 w 3091543"/>
              <a:gd name="connsiteY86" fmla="*/ 163285 h 2122714"/>
              <a:gd name="connsiteX87" fmla="*/ 2971800 w 3091543"/>
              <a:gd name="connsiteY87" fmla="*/ 141514 h 2122714"/>
              <a:gd name="connsiteX88" fmla="*/ 2950029 w 3091543"/>
              <a:gd name="connsiteY88" fmla="*/ 108857 h 2122714"/>
              <a:gd name="connsiteX89" fmla="*/ 2928257 w 3091543"/>
              <a:gd name="connsiteY89" fmla="*/ 87085 h 2122714"/>
              <a:gd name="connsiteX90" fmla="*/ 2917371 w 3091543"/>
              <a:gd name="connsiteY90" fmla="*/ 54428 h 2122714"/>
              <a:gd name="connsiteX91" fmla="*/ 2928257 w 3091543"/>
              <a:gd name="connsiteY91" fmla="*/ 0 h 2122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091543" h="2122714">
                <a:moveTo>
                  <a:pt x="0" y="1045028"/>
                </a:moveTo>
                <a:cubicBezTo>
                  <a:pt x="3629" y="1081314"/>
                  <a:pt x="4166" y="1118043"/>
                  <a:pt x="10886" y="1153885"/>
                </a:cubicBezTo>
                <a:cubicBezTo>
                  <a:pt x="23630" y="1221852"/>
                  <a:pt x="32405" y="1207684"/>
                  <a:pt x="54429" y="1262743"/>
                </a:cubicBezTo>
                <a:cubicBezTo>
                  <a:pt x="62952" y="1284051"/>
                  <a:pt x="68943" y="1306286"/>
                  <a:pt x="76200" y="1328057"/>
                </a:cubicBezTo>
                <a:cubicBezTo>
                  <a:pt x="79829" y="1338943"/>
                  <a:pt x="80721" y="1351167"/>
                  <a:pt x="87086" y="1360714"/>
                </a:cubicBezTo>
                <a:cubicBezTo>
                  <a:pt x="154094" y="1461227"/>
                  <a:pt x="68584" y="1337587"/>
                  <a:pt x="130629" y="1415143"/>
                </a:cubicBezTo>
                <a:cubicBezTo>
                  <a:pt x="138802" y="1425359"/>
                  <a:pt x="143785" y="1437954"/>
                  <a:pt x="152400" y="1447800"/>
                </a:cubicBezTo>
                <a:cubicBezTo>
                  <a:pt x="169296" y="1467109"/>
                  <a:pt x="188686" y="1484085"/>
                  <a:pt x="206829" y="1502228"/>
                </a:cubicBezTo>
                <a:cubicBezTo>
                  <a:pt x="232620" y="1528019"/>
                  <a:pt x="256981" y="1555232"/>
                  <a:pt x="293914" y="1567543"/>
                </a:cubicBezTo>
                <a:lnTo>
                  <a:pt x="359229" y="1589314"/>
                </a:lnTo>
                <a:lnTo>
                  <a:pt x="391886" y="1600200"/>
                </a:lnTo>
                <a:cubicBezTo>
                  <a:pt x="449943" y="1596571"/>
                  <a:pt x="508599" y="1598386"/>
                  <a:pt x="566057" y="1589314"/>
                </a:cubicBezTo>
                <a:cubicBezTo>
                  <a:pt x="586066" y="1586155"/>
                  <a:pt x="619419" y="1544845"/>
                  <a:pt x="631371" y="1534885"/>
                </a:cubicBezTo>
                <a:cubicBezTo>
                  <a:pt x="641422" y="1526509"/>
                  <a:pt x="653383" y="1520718"/>
                  <a:pt x="664029" y="1513114"/>
                </a:cubicBezTo>
                <a:cubicBezTo>
                  <a:pt x="678792" y="1502569"/>
                  <a:pt x="693796" y="1492264"/>
                  <a:pt x="707571" y="1480457"/>
                </a:cubicBezTo>
                <a:cubicBezTo>
                  <a:pt x="719260" y="1470438"/>
                  <a:pt x="728077" y="1457252"/>
                  <a:pt x="740229" y="1447800"/>
                </a:cubicBezTo>
                <a:cubicBezTo>
                  <a:pt x="760883" y="1431736"/>
                  <a:pt x="787041" y="1422760"/>
                  <a:pt x="805543" y="1404257"/>
                </a:cubicBezTo>
                <a:cubicBezTo>
                  <a:pt x="812800" y="1397000"/>
                  <a:pt x="819103" y="1388643"/>
                  <a:pt x="827314" y="1382485"/>
                </a:cubicBezTo>
                <a:cubicBezTo>
                  <a:pt x="848247" y="1366785"/>
                  <a:pt x="874127" y="1357445"/>
                  <a:pt x="892629" y="1338943"/>
                </a:cubicBezTo>
                <a:cubicBezTo>
                  <a:pt x="910772" y="1320800"/>
                  <a:pt x="925708" y="1298746"/>
                  <a:pt x="947057" y="1284514"/>
                </a:cubicBezTo>
                <a:cubicBezTo>
                  <a:pt x="1047570" y="1217506"/>
                  <a:pt x="923930" y="1303016"/>
                  <a:pt x="1001486" y="1240971"/>
                </a:cubicBezTo>
                <a:cubicBezTo>
                  <a:pt x="1084375" y="1174660"/>
                  <a:pt x="972876" y="1280468"/>
                  <a:pt x="1077686" y="1175657"/>
                </a:cubicBezTo>
                <a:lnTo>
                  <a:pt x="1121229" y="1132114"/>
                </a:lnTo>
                <a:lnTo>
                  <a:pt x="1186543" y="1110343"/>
                </a:lnTo>
                <a:lnTo>
                  <a:pt x="1219200" y="1099457"/>
                </a:lnTo>
                <a:cubicBezTo>
                  <a:pt x="1497710" y="1119351"/>
                  <a:pt x="1284947" y="1070714"/>
                  <a:pt x="1426029" y="1164771"/>
                </a:cubicBezTo>
                <a:cubicBezTo>
                  <a:pt x="1436915" y="1172028"/>
                  <a:pt x="1448961" y="1177791"/>
                  <a:pt x="1458686" y="1186543"/>
                </a:cubicBezTo>
                <a:cubicBezTo>
                  <a:pt x="1485386" y="1210573"/>
                  <a:pt x="1534886" y="1262743"/>
                  <a:pt x="1534886" y="1262743"/>
                </a:cubicBezTo>
                <a:cubicBezTo>
                  <a:pt x="1538514" y="1273629"/>
                  <a:pt x="1539867" y="1285561"/>
                  <a:pt x="1545771" y="1295400"/>
                </a:cubicBezTo>
                <a:cubicBezTo>
                  <a:pt x="1551051" y="1304201"/>
                  <a:pt x="1562953" y="1307991"/>
                  <a:pt x="1567543" y="1317171"/>
                </a:cubicBezTo>
                <a:cubicBezTo>
                  <a:pt x="1574234" y="1330552"/>
                  <a:pt x="1572536" y="1346963"/>
                  <a:pt x="1578429" y="1360714"/>
                </a:cubicBezTo>
                <a:cubicBezTo>
                  <a:pt x="1583583" y="1372739"/>
                  <a:pt x="1594349" y="1381669"/>
                  <a:pt x="1600200" y="1393371"/>
                </a:cubicBezTo>
                <a:cubicBezTo>
                  <a:pt x="1610993" y="1414956"/>
                  <a:pt x="1618421" y="1460932"/>
                  <a:pt x="1621971" y="1480457"/>
                </a:cubicBezTo>
                <a:cubicBezTo>
                  <a:pt x="1634529" y="1549527"/>
                  <a:pt x="1634278" y="1557139"/>
                  <a:pt x="1643743" y="1632857"/>
                </a:cubicBezTo>
                <a:cubicBezTo>
                  <a:pt x="1640114" y="1723571"/>
                  <a:pt x="1640610" y="1814545"/>
                  <a:pt x="1632857" y="1905000"/>
                </a:cubicBezTo>
                <a:cubicBezTo>
                  <a:pt x="1629697" y="1941869"/>
                  <a:pt x="1611086" y="2013857"/>
                  <a:pt x="1611086" y="2013857"/>
                </a:cubicBezTo>
                <a:cubicBezTo>
                  <a:pt x="1614714" y="2028371"/>
                  <a:pt x="1612393" y="2045907"/>
                  <a:pt x="1621971" y="2057400"/>
                </a:cubicBezTo>
                <a:cubicBezTo>
                  <a:pt x="1637611" y="2076169"/>
                  <a:pt x="1733797" y="2098832"/>
                  <a:pt x="1741714" y="2100943"/>
                </a:cubicBezTo>
                <a:cubicBezTo>
                  <a:pt x="1770626" y="2108653"/>
                  <a:pt x="1828800" y="2122714"/>
                  <a:pt x="1828800" y="2122714"/>
                </a:cubicBezTo>
                <a:cubicBezTo>
                  <a:pt x="2006600" y="2119085"/>
                  <a:pt x="2184592" y="2120859"/>
                  <a:pt x="2362200" y="2111828"/>
                </a:cubicBezTo>
                <a:cubicBezTo>
                  <a:pt x="2428074" y="2108478"/>
                  <a:pt x="2458467" y="2090398"/>
                  <a:pt x="2514600" y="2079171"/>
                </a:cubicBezTo>
                <a:cubicBezTo>
                  <a:pt x="2585868" y="2064917"/>
                  <a:pt x="2564468" y="2074254"/>
                  <a:pt x="2623457" y="2057400"/>
                </a:cubicBezTo>
                <a:cubicBezTo>
                  <a:pt x="2634490" y="2054248"/>
                  <a:pt x="2646083" y="2052087"/>
                  <a:pt x="2656114" y="2046514"/>
                </a:cubicBezTo>
                <a:cubicBezTo>
                  <a:pt x="2755165" y="1991485"/>
                  <a:pt x="2690614" y="2023207"/>
                  <a:pt x="2754086" y="1970314"/>
                </a:cubicBezTo>
                <a:cubicBezTo>
                  <a:pt x="2788039" y="1942020"/>
                  <a:pt x="2783175" y="1958445"/>
                  <a:pt x="2808514" y="1926771"/>
                </a:cubicBezTo>
                <a:cubicBezTo>
                  <a:pt x="2816687" y="1916555"/>
                  <a:pt x="2821671" y="1903960"/>
                  <a:pt x="2830286" y="1894114"/>
                </a:cubicBezTo>
                <a:cubicBezTo>
                  <a:pt x="2847182" y="1874804"/>
                  <a:pt x="2873239" y="1862634"/>
                  <a:pt x="2884714" y="1839685"/>
                </a:cubicBezTo>
                <a:cubicBezTo>
                  <a:pt x="2928597" y="1751923"/>
                  <a:pt x="2883930" y="1829779"/>
                  <a:pt x="2928257" y="1774371"/>
                </a:cubicBezTo>
                <a:cubicBezTo>
                  <a:pt x="2943970" y="1754730"/>
                  <a:pt x="2962859" y="1720525"/>
                  <a:pt x="2971800" y="1698171"/>
                </a:cubicBezTo>
                <a:cubicBezTo>
                  <a:pt x="2980323" y="1676863"/>
                  <a:pt x="2986314" y="1654628"/>
                  <a:pt x="2993571" y="1632857"/>
                </a:cubicBezTo>
                <a:lnTo>
                  <a:pt x="3004457" y="1600200"/>
                </a:lnTo>
                <a:cubicBezTo>
                  <a:pt x="3000828" y="1585686"/>
                  <a:pt x="2997681" y="1571042"/>
                  <a:pt x="2993571" y="1556657"/>
                </a:cubicBezTo>
                <a:cubicBezTo>
                  <a:pt x="2990419" y="1545624"/>
                  <a:pt x="2985175" y="1535201"/>
                  <a:pt x="2982686" y="1524000"/>
                </a:cubicBezTo>
                <a:cubicBezTo>
                  <a:pt x="2965871" y="1448331"/>
                  <a:pt x="2979505" y="1477113"/>
                  <a:pt x="2960914" y="1415143"/>
                </a:cubicBezTo>
                <a:cubicBezTo>
                  <a:pt x="2954320" y="1393162"/>
                  <a:pt x="2951873" y="1368923"/>
                  <a:pt x="2939143" y="1349828"/>
                </a:cubicBezTo>
                <a:cubicBezTo>
                  <a:pt x="2924629" y="1328057"/>
                  <a:pt x="2914102" y="1303016"/>
                  <a:pt x="2895600" y="1284514"/>
                </a:cubicBezTo>
                <a:lnTo>
                  <a:pt x="2808514" y="1197428"/>
                </a:lnTo>
                <a:cubicBezTo>
                  <a:pt x="2797628" y="1186542"/>
                  <a:pt x="2788666" y="1173310"/>
                  <a:pt x="2775857" y="1164771"/>
                </a:cubicBezTo>
                <a:cubicBezTo>
                  <a:pt x="2764971" y="1157514"/>
                  <a:pt x="2753416" y="1151173"/>
                  <a:pt x="2743200" y="1143000"/>
                </a:cubicBezTo>
                <a:cubicBezTo>
                  <a:pt x="2735186" y="1136589"/>
                  <a:pt x="2729968" y="1126921"/>
                  <a:pt x="2721429" y="1121228"/>
                </a:cubicBezTo>
                <a:cubicBezTo>
                  <a:pt x="2700845" y="1107505"/>
                  <a:pt x="2669789" y="1095269"/>
                  <a:pt x="2645229" y="1088571"/>
                </a:cubicBezTo>
                <a:cubicBezTo>
                  <a:pt x="2616361" y="1080698"/>
                  <a:pt x="2587172" y="1074057"/>
                  <a:pt x="2558143" y="1066800"/>
                </a:cubicBezTo>
                <a:cubicBezTo>
                  <a:pt x="2543629" y="1063171"/>
                  <a:pt x="2529271" y="1058848"/>
                  <a:pt x="2514600" y="1055914"/>
                </a:cubicBezTo>
                <a:cubicBezTo>
                  <a:pt x="2496457" y="1052285"/>
                  <a:pt x="2478121" y="1049515"/>
                  <a:pt x="2460171" y="1045028"/>
                </a:cubicBezTo>
                <a:cubicBezTo>
                  <a:pt x="2419320" y="1034816"/>
                  <a:pt x="2427593" y="1031067"/>
                  <a:pt x="2383971" y="1012371"/>
                </a:cubicBezTo>
                <a:cubicBezTo>
                  <a:pt x="2373424" y="1007851"/>
                  <a:pt x="2362200" y="1005114"/>
                  <a:pt x="2351314" y="1001485"/>
                </a:cubicBezTo>
                <a:cubicBezTo>
                  <a:pt x="2336800" y="990599"/>
                  <a:pt x="2322535" y="979373"/>
                  <a:pt x="2307771" y="968828"/>
                </a:cubicBezTo>
                <a:cubicBezTo>
                  <a:pt x="2297125" y="961224"/>
                  <a:pt x="2285047" y="955571"/>
                  <a:pt x="2275114" y="947057"/>
                </a:cubicBezTo>
                <a:cubicBezTo>
                  <a:pt x="2234052" y="911861"/>
                  <a:pt x="2235479" y="909377"/>
                  <a:pt x="2209800" y="870857"/>
                </a:cubicBezTo>
                <a:cubicBezTo>
                  <a:pt x="2210428" y="864582"/>
                  <a:pt x="2212742" y="760725"/>
                  <a:pt x="2231571" y="729343"/>
                </a:cubicBezTo>
                <a:cubicBezTo>
                  <a:pt x="2236851" y="720542"/>
                  <a:pt x="2246773" y="715456"/>
                  <a:pt x="2253343" y="707571"/>
                </a:cubicBezTo>
                <a:cubicBezTo>
                  <a:pt x="2264958" y="693633"/>
                  <a:pt x="2272440" y="676082"/>
                  <a:pt x="2286000" y="664028"/>
                </a:cubicBezTo>
                <a:cubicBezTo>
                  <a:pt x="2305557" y="646644"/>
                  <a:pt x="2329543" y="634999"/>
                  <a:pt x="2351314" y="620485"/>
                </a:cubicBezTo>
                <a:cubicBezTo>
                  <a:pt x="2362200" y="613228"/>
                  <a:pt x="2371559" y="602851"/>
                  <a:pt x="2383971" y="598714"/>
                </a:cubicBezTo>
                <a:cubicBezTo>
                  <a:pt x="2462275" y="572613"/>
                  <a:pt x="2364489" y="604280"/>
                  <a:pt x="2460171" y="576943"/>
                </a:cubicBezTo>
                <a:cubicBezTo>
                  <a:pt x="2482944" y="570437"/>
                  <a:pt x="2513089" y="556962"/>
                  <a:pt x="2536371" y="555171"/>
                </a:cubicBezTo>
                <a:cubicBezTo>
                  <a:pt x="2616047" y="549042"/>
                  <a:pt x="2696028" y="547914"/>
                  <a:pt x="2775857" y="544285"/>
                </a:cubicBezTo>
                <a:cubicBezTo>
                  <a:pt x="2790371" y="540657"/>
                  <a:pt x="2804730" y="536334"/>
                  <a:pt x="2819400" y="533400"/>
                </a:cubicBezTo>
                <a:cubicBezTo>
                  <a:pt x="2841043" y="529071"/>
                  <a:pt x="2863301" y="527867"/>
                  <a:pt x="2884714" y="522514"/>
                </a:cubicBezTo>
                <a:cubicBezTo>
                  <a:pt x="2906978" y="516948"/>
                  <a:pt x="2928257" y="508000"/>
                  <a:pt x="2950029" y="500743"/>
                </a:cubicBezTo>
                <a:lnTo>
                  <a:pt x="2982686" y="489857"/>
                </a:lnTo>
                <a:cubicBezTo>
                  <a:pt x="3037847" y="434693"/>
                  <a:pt x="2966460" y="499592"/>
                  <a:pt x="3037114" y="457200"/>
                </a:cubicBezTo>
                <a:cubicBezTo>
                  <a:pt x="3045915" y="451920"/>
                  <a:pt x="3052475" y="443442"/>
                  <a:pt x="3058886" y="435428"/>
                </a:cubicBezTo>
                <a:cubicBezTo>
                  <a:pt x="3083002" y="405283"/>
                  <a:pt x="3080045" y="404606"/>
                  <a:pt x="3091543" y="370114"/>
                </a:cubicBezTo>
                <a:cubicBezTo>
                  <a:pt x="3087914" y="341085"/>
                  <a:pt x="3085890" y="311811"/>
                  <a:pt x="3080657" y="283028"/>
                </a:cubicBezTo>
                <a:cubicBezTo>
                  <a:pt x="3074573" y="249568"/>
                  <a:pt x="3046316" y="205144"/>
                  <a:pt x="3026229" y="185057"/>
                </a:cubicBezTo>
                <a:cubicBezTo>
                  <a:pt x="3018972" y="177800"/>
                  <a:pt x="3012471" y="169696"/>
                  <a:pt x="3004457" y="163285"/>
                </a:cubicBezTo>
                <a:cubicBezTo>
                  <a:pt x="2994241" y="155112"/>
                  <a:pt x="2982686" y="148771"/>
                  <a:pt x="2971800" y="141514"/>
                </a:cubicBezTo>
                <a:cubicBezTo>
                  <a:pt x="2964543" y="130628"/>
                  <a:pt x="2958202" y="119073"/>
                  <a:pt x="2950029" y="108857"/>
                </a:cubicBezTo>
                <a:cubicBezTo>
                  <a:pt x="2943618" y="100843"/>
                  <a:pt x="2933538" y="95886"/>
                  <a:pt x="2928257" y="87085"/>
                </a:cubicBezTo>
                <a:cubicBezTo>
                  <a:pt x="2922353" y="77246"/>
                  <a:pt x="2921000" y="65314"/>
                  <a:pt x="2917371" y="54428"/>
                </a:cubicBezTo>
                <a:lnTo>
                  <a:pt x="2928257" y="0"/>
                </a:lnTo>
              </a:path>
            </a:pathLst>
          </a:custGeom>
          <a:noFill/>
          <a:ln w="44450">
            <a:solidFill>
              <a:srgbClr val="7030A0"/>
            </a:solidFill>
            <a:headEnd type="oval" w="lg" len="lg"/>
            <a:tailEnd type="arrow"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50E6DA44-35CA-6EBB-A5BC-122A51B7C306}"/>
              </a:ext>
            </a:extLst>
          </p:cNvPr>
          <p:cNvSpPr/>
          <p:nvPr/>
        </p:nvSpPr>
        <p:spPr>
          <a:xfrm>
            <a:off x="968829" y="2207352"/>
            <a:ext cx="4572000" cy="4149905"/>
          </a:xfrm>
          <a:custGeom>
            <a:avLst/>
            <a:gdLst>
              <a:gd name="connsiteX0" fmla="*/ 598714 w 4572000"/>
              <a:gd name="connsiteY0" fmla="*/ 1439362 h 4149905"/>
              <a:gd name="connsiteX1" fmla="*/ 576942 w 4572000"/>
              <a:gd name="connsiteY1" fmla="*/ 1515562 h 4149905"/>
              <a:gd name="connsiteX2" fmla="*/ 566057 w 4572000"/>
              <a:gd name="connsiteY2" fmla="*/ 1559105 h 4149905"/>
              <a:gd name="connsiteX3" fmla="*/ 544285 w 4572000"/>
              <a:gd name="connsiteY3" fmla="*/ 1602648 h 4149905"/>
              <a:gd name="connsiteX4" fmla="*/ 533400 w 4572000"/>
              <a:gd name="connsiteY4" fmla="*/ 1635305 h 4149905"/>
              <a:gd name="connsiteX5" fmla="*/ 489857 w 4572000"/>
              <a:gd name="connsiteY5" fmla="*/ 1711505 h 4149905"/>
              <a:gd name="connsiteX6" fmla="*/ 478971 w 4572000"/>
              <a:gd name="connsiteY6" fmla="*/ 1755048 h 4149905"/>
              <a:gd name="connsiteX7" fmla="*/ 435428 w 4572000"/>
              <a:gd name="connsiteY7" fmla="*/ 1820362 h 4149905"/>
              <a:gd name="connsiteX8" fmla="*/ 402771 w 4572000"/>
              <a:gd name="connsiteY8" fmla="*/ 1874791 h 4149905"/>
              <a:gd name="connsiteX9" fmla="*/ 402771 w 4572000"/>
              <a:gd name="connsiteY9" fmla="*/ 2092505 h 4149905"/>
              <a:gd name="connsiteX10" fmla="*/ 424542 w 4572000"/>
              <a:gd name="connsiteY10" fmla="*/ 2255791 h 4149905"/>
              <a:gd name="connsiteX11" fmla="*/ 413657 w 4572000"/>
              <a:gd name="connsiteY11" fmla="*/ 2429962 h 4149905"/>
              <a:gd name="connsiteX12" fmla="*/ 381000 w 4572000"/>
              <a:gd name="connsiteY12" fmla="*/ 2462619 h 4149905"/>
              <a:gd name="connsiteX13" fmla="*/ 304800 w 4572000"/>
              <a:gd name="connsiteY13" fmla="*/ 2527934 h 4149905"/>
              <a:gd name="connsiteX14" fmla="*/ 239485 w 4572000"/>
              <a:gd name="connsiteY14" fmla="*/ 2571477 h 4149905"/>
              <a:gd name="connsiteX15" fmla="*/ 152400 w 4572000"/>
              <a:gd name="connsiteY15" fmla="*/ 2615019 h 4149905"/>
              <a:gd name="connsiteX16" fmla="*/ 108857 w 4572000"/>
              <a:gd name="connsiteY16" fmla="*/ 2636791 h 4149905"/>
              <a:gd name="connsiteX17" fmla="*/ 76200 w 4572000"/>
              <a:gd name="connsiteY17" fmla="*/ 2647677 h 4149905"/>
              <a:gd name="connsiteX18" fmla="*/ 54428 w 4572000"/>
              <a:gd name="connsiteY18" fmla="*/ 2669448 h 4149905"/>
              <a:gd name="connsiteX19" fmla="*/ 21771 w 4572000"/>
              <a:gd name="connsiteY19" fmla="*/ 2691219 h 4149905"/>
              <a:gd name="connsiteX20" fmla="*/ 0 w 4572000"/>
              <a:gd name="connsiteY20" fmla="*/ 2723877 h 4149905"/>
              <a:gd name="connsiteX21" fmla="*/ 10885 w 4572000"/>
              <a:gd name="connsiteY21" fmla="*/ 3050448 h 4149905"/>
              <a:gd name="connsiteX22" fmla="*/ 76200 w 4572000"/>
              <a:gd name="connsiteY22" fmla="*/ 3126648 h 4149905"/>
              <a:gd name="connsiteX23" fmla="*/ 108857 w 4572000"/>
              <a:gd name="connsiteY23" fmla="*/ 3159305 h 4149905"/>
              <a:gd name="connsiteX24" fmla="*/ 130628 w 4572000"/>
              <a:gd name="connsiteY24" fmla="*/ 3181077 h 4149905"/>
              <a:gd name="connsiteX25" fmla="*/ 163285 w 4572000"/>
              <a:gd name="connsiteY25" fmla="*/ 3202848 h 4149905"/>
              <a:gd name="connsiteX26" fmla="*/ 272142 w 4572000"/>
              <a:gd name="connsiteY26" fmla="*/ 3289934 h 4149905"/>
              <a:gd name="connsiteX27" fmla="*/ 304800 w 4572000"/>
              <a:gd name="connsiteY27" fmla="*/ 3311705 h 4149905"/>
              <a:gd name="connsiteX28" fmla="*/ 337457 w 4572000"/>
              <a:gd name="connsiteY28" fmla="*/ 3322591 h 4149905"/>
              <a:gd name="connsiteX29" fmla="*/ 402771 w 4572000"/>
              <a:gd name="connsiteY29" fmla="*/ 3355248 h 4149905"/>
              <a:gd name="connsiteX30" fmla="*/ 489857 w 4572000"/>
              <a:gd name="connsiteY30" fmla="*/ 3333477 h 4149905"/>
              <a:gd name="connsiteX31" fmla="*/ 511628 w 4572000"/>
              <a:gd name="connsiteY31" fmla="*/ 3311705 h 4149905"/>
              <a:gd name="connsiteX32" fmla="*/ 598714 w 4572000"/>
              <a:gd name="connsiteY32" fmla="*/ 3235505 h 4149905"/>
              <a:gd name="connsiteX33" fmla="*/ 631371 w 4572000"/>
              <a:gd name="connsiteY33" fmla="*/ 3191962 h 4149905"/>
              <a:gd name="connsiteX34" fmla="*/ 696685 w 4572000"/>
              <a:gd name="connsiteY34" fmla="*/ 3148419 h 4149905"/>
              <a:gd name="connsiteX35" fmla="*/ 762000 w 4572000"/>
              <a:gd name="connsiteY35" fmla="*/ 3104877 h 4149905"/>
              <a:gd name="connsiteX36" fmla="*/ 892628 w 4572000"/>
              <a:gd name="connsiteY36" fmla="*/ 3039562 h 4149905"/>
              <a:gd name="connsiteX37" fmla="*/ 936171 w 4572000"/>
              <a:gd name="connsiteY37" fmla="*/ 2996019 h 4149905"/>
              <a:gd name="connsiteX38" fmla="*/ 968828 w 4572000"/>
              <a:gd name="connsiteY38" fmla="*/ 2963362 h 4149905"/>
              <a:gd name="connsiteX39" fmla="*/ 990600 w 4572000"/>
              <a:gd name="connsiteY39" fmla="*/ 2898048 h 4149905"/>
              <a:gd name="connsiteX40" fmla="*/ 979714 w 4572000"/>
              <a:gd name="connsiteY40" fmla="*/ 2702105 h 4149905"/>
              <a:gd name="connsiteX41" fmla="*/ 968828 w 4572000"/>
              <a:gd name="connsiteY41" fmla="*/ 2669448 h 4149905"/>
              <a:gd name="connsiteX42" fmla="*/ 903514 w 4572000"/>
              <a:gd name="connsiteY42" fmla="*/ 2636791 h 4149905"/>
              <a:gd name="connsiteX43" fmla="*/ 870857 w 4572000"/>
              <a:gd name="connsiteY43" fmla="*/ 2615019 h 4149905"/>
              <a:gd name="connsiteX44" fmla="*/ 772885 w 4572000"/>
              <a:gd name="connsiteY44" fmla="*/ 2604134 h 4149905"/>
              <a:gd name="connsiteX45" fmla="*/ 620485 w 4572000"/>
              <a:gd name="connsiteY45" fmla="*/ 2625905 h 4149905"/>
              <a:gd name="connsiteX46" fmla="*/ 544285 w 4572000"/>
              <a:gd name="connsiteY46" fmla="*/ 2647677 h 4149905"/>
              <a:gd name="connsiteX47" fmla="*/ 478971 w 4572000"/>
              <a:gd name="connsiteY47" fmla="*/ 2691219 h 4149905"/>
              <a:gd name="connsiteX48" fmla="*/ 435428 w 4572000"/>
              <a:gd name="connsiteY48" fmla="*/ 2734762 h 4149905"/>
              <a:gd name="connsiteX49" fmla="*/ 424542 w 4572000"/>
              <a:gd name="connsiteY49" fmla="*/ 3028677 h 4149905"/>
              <a:gd name="connsiteX50" fmla="*/ 435428 w 4572000"/>
              <a:gd name="connsiteY50" fmla="*/ 3072219 h 4149905"/>
              <a:gd name="connsiteX51" fmla="*/ 478971 w 4572000"/>
              <a:gd name="connsiteY51" fmla="*/ 3159305 h 4149905"/>
              <a:gd name="connsiteX52" fmla="*/ 522514 w 4572000"/>
              <a:gd name="connsiteY52" fmla="*/ 3213734 h 4149905"/>
              <a:gd name="connsiteX53" fmla="*/ 587828 w 4572000"/>
              <a:gd name="connsiteY53" fmla="*/ 3322591 h 4149905"/>
              <a:gd name="connsiteX54" fmla="*/ 631371 w 4572000"/>
              <a:gd name="connsiteY54" fmla="*/ 3366134 h 4149905"/>
              <a:gd name="connsiteX55" fmla="*/ 674914 w 4572000"/>
              <a:gd name="connsiteY55" fmla="*/ 3420562 h 4149905"/>
              <a:gd name="connsiteX56" fmla="*/ 696685 w 4572000"/>
              <a:gd name="connsiteY56" fmla="*/ 3453219 h 4149905"/>
              <a:gd name="connsiteX57" fmla="*/ 729342 w 4572000"/>
              <a:gd name="connsiteY57" fmla="*/ 3474991 h 4149905"/>
              <a:gd name="connsiteX58" fmla="*/ 783771 w 4572000"/>
              <a:gd name="connsiteY58" fmla="*/ 3529419 h 4149905"/>
              <a:gd name="connsiteX59" fmla="*/ 881742 w 4572000"/>
              <a:gd name="connsiteY59" fmla="*/ 3594734 h 4149905"/>
              <a:gd name="connsiteX60" fmla="*/ 947057 w 4572000"/>
              <a:gd name="connsiteY60" fmla="*/ 3638277 h 4149905"/>
              <a:gd name="connsiteX61" fmla="*/ 979714 w 4572000"/>
              <a:gd name="connsiteY61" fmla="*/ 3660048 h 4149905"/>
              <a:gd name="connsiteX62" fmla="*/ 1077685 w 4572000"/>
              <a:gd name="connsiteY62" fmla="*/ 3703591 h 4149905"/>
              <a:gd name="connsiteX63" fmla="*/ 1121228 w 4572000"/>
              <a:gd name="connsiteY63" fmla="*/ 3725362 h 4149905"/>
              <a:gd name="connsiteX64" fmla="*/ 1153885 w 4572000"/>
              <a:gd name="connsiteY64" fmla="*/ 3736248 h 4149905"/>
              <a:gd name="connsiteX65" fmla="*/ 1240971 w 4572000"/>
              <a:gd name="connsiteY65" fmla="*/ 3790677 h 4149905"/>
              <a:gd name="connsiteX66" fmla="*/ 1306285 w 4572000"/>
              <a:gd name="connsiteY66" fmla="*/ 3823334 h 4149905"/>
              <a:gd name="connsiteX67" fmla="*/ 1382485 w 4572000"/>
              <a:gd name="connsiteY67" fmla="*/ 3855991 h 4149905"/>
              <a:gd name="connsiteX68" fmla="*/ 1436914 w 4572000"/>
              <a:gd name="connsiteY68" fmla="*/ 3888648 h 4149905"/>
              <a:gd name="connsiteX69" fmla="*/ 1469571 w 4572000"/>
              <a:gd name="connsiteY69" fmla="*/ 3877762 h 4149905"/>
              <a:gd name="connsiteX70" fmla="*/ 1524000 w 4572000"/>
              <a:gd name="connsiteY70" fmla="*/ 3866877 h 4149905"/>
              <a:gd name="connsiteX71" fmla="*/ 1589314 w 4572000"/>
              <a:gd name="connsiteY71" fmla="*/ 3855991 h 4149905"/>
              <a:gd name="connsiteX72" fmla="*/ 1861457 w 4572000"/>
              <a:gd name="connsiteY72" fmla="*/ 3834219 h 4149905"/>
              <a:gd name="connsiteX73" fmla="*/ 2013857 w 4572000"/>
              <a:gd name="connsiteY73" fmla="*/ 3812448 h 4149905"/>
              <a:gd name="connsiteX74" fmla="*/ 2100942 w 4572000"/>
              <a:gd name="connsiteY74" fmla="*/ 3790677 h 4149905"/>
              <a:gd name="connsiteX75" fmla="*/ 2198914 w 4572000"/>
              <a:gd name="connsiteY75" fmla="*/ 3736248 h 4149905"/>
              <a:gd name="connsiteX76" fmla="*/ 2286000 w 4572000"/>
              <a:gd name="connsiteY76" fmla="*/ 3660048 h 4149905"/>
              <a:gd name="connsiteX77" fmla="*/ 2329542 w 4572000"/>
              <a:gd name="connsiteY77" fmla="*/ 3583848 h 4149905"/>
              <a:gd name="connsiteX78" fmla="*/ 2351314 w 4572000"/>
              <a:gd name="connsiteY78" fmla="*/ 3551191 h 4149905"/>
              <a:gd name="connsiteX79" fmla="*/ 2362200 w 4572000"/>
              <a:gd name="connsiteY79" fmla="*/ 3507648 h 4149905"/>
              <a:gd name="connsiteX80" fmla="*/ 2383971 w 4572000"/>
              <a:gd name="connsiteY80" fmla="*/ 3398791 h 4149905"/>
              <a:gd name="connsiteX81" fmla="*/ 2362200 w 4572000"/>
              <a:gd name="connsiteY81" fmla="*/ 3181077 h 4149905"/>
              <a:gd name="connsiteX82" fmla="*/ 2351314 w 4572000"/>
              <a:gd name="connsiteY82" fmla="*/ 3148419 h 4149905"/>
              <a:gd name="connsiteX83" fmla="*/ 2329542 w 4572000"/>
              <a:gd name="connsiteY83" fmla="*/ 3126648 h 4149905"/>
              <a:gd name="connsiteX84" fmla="*/ 2286000 w 4572000"/>
              <a:gd name="connsiteY84" fmla="*/ 3061334 h 4149905"/>
              <a:gd name="connsiteX85" fmla="*/ 2231571 w 4572000"/>
              <a:gd name="connsiteY85" fmla="*/ 3006905 h 4149905"/>
              <a:gd name="connsiteX86" fmla="*/ 2166257 w 4572000"/>
              <a:gd name="connsiteY86" fmla="*/ 2963362 h 4149905"/>
              <a:gd name="connsiteX87" fmla="*/ 2144485 w 4572000"/>
              <a:gd name="connsiteY87" fmla="*/ 2941591 h 4149905"/>
              <a:gd name="connsiteX88" fmla="*/ 2079171 w 4572000"/>
              <a:gd name="connsiteY88" fmla="*/ 2919819 h 4149905"/>
              <a:gd name="connsiteX89" fmla="*/ 2046514 w 4572000"/>
              <a:gd name="connsiteY89" fmla="*/ 2908934 h 4149905"/>
              <a:gd name="connsiteX90" fmla="*/ 2013857 w 4572000"/>
              <a:gd name="connsiteY90" fmla="*/ 2898048 h 4149905"/>
              <a:gd name="connsiteX91" fmla="*/ 1828800 w 4572000"/>
              <a:gd name="connsiteY91" fmla="*/ 2919819 h 4149905"/>
              <a:gd name="connsiteX92" fmla="*/ 1785257 w 4572000"/>
              <a:gd name="connsiteY92" fmla="*/ 2941591 h 4149905"/>
              <a:gd name="connsiteX93" fmla="*/ 1730828 w 4572000"/>
              <a:gd name="connsiteY93" fmla="*/ 3006905 h 4149905"/>
              <a:gd name="connsiteX94" fmla="*/ 1665514 w 4572000"/>
              <a:gd name="connsiteY94" fmla="*/ 3072219 h 4149905"/>
              <a:gd name="connsiteX95" fmla="*/ 1632857 w 4572000"/>
              <a:gd name="connsiteY95" fmla="*/ 3170191 h 4149905"/>
              <a:gd name="connsiteX96" fmla="*/ 1611085 w 4572000"/>
              <a:gd name="connsiteY96" fmla="*/ 3235505 h 4149905"/>
              <a:gd name="connsiteX97" fmla="*/ 1600200 w 4572000"/>
              <a:gd name="connsiteY97" fmla="*/ 3268162 h 4149905"/>
              <a:gd name="connsiteX98" fmla="*/ 1578428 w 4572000"/>
              <a:gd name="connsiteY98" fmla="*/ 3311705 h 4149905"/>
              <a:gd name="connsiteX99" fmla="*/ 1567542 w 4572000"/>
              <a:gd name="connsiteY99" fmla="*/ 3366134 h 4149905"/>
              <a:gd name="connsiteX100" fmla="*/ 1545771 w 4572000"/>
              <a:gd name="connsiteY100" fmla="*/ 3431448 h 4149905"/>
              <a:gd name="connsiteX101" fmla="*/ 1545771 w 4572000"/>
              <a:gd name="connsiteY101" fmla="*/ 3649162 h 4149905"/>
              <a:gd name="connsiteX102" fmla="*/ 1556657 w 4572000"/>
              <a:gd name="connsiteY102" fmla="*/ 3725362 h 4149905"/>
              <a:gd name="connsiteX103" fmla="*/ 1578428 w 4572000"/>
              <a:gd name="connsiteY103" fmla="*/ 3758019 h 4149905"/>
              <a:gd name="connsiteX104" fmla="*/ 1632857 w 4572000"/>
              <a:gd name="connsiteY104" fmla="*/ 3834219 h 4149905"/>
              <a:gd name="connsiteX105" fmla="*/ 1654628 w 4572000"/>
              <a:gd name="connsiteY105" fmla="*/ 3866877 h 4149905"/>
              <a:gd name="connsiteX106" fmla="*/ 1741714 w 4572000"/>
              <a:gd name="connsiteY106" fmla="*/ 3953962 h 4149905"/>
              <a:gd name="connsiteX107" fmla="*/ 1785257 w 4572000"/>
              <a:gd name="connsiteY107" fmla="*/ 3997505 h 4149905"/>
              <a:gd name="connsiteX108" fmla="*/ 1872342 w 4572000"/>
              <a:gd name="connsiteY108" fmla="*/ 4041048 h 4149905"/>
              <a:gd name="connsiteX109" fmla="*/ 1915885 w 4572000"/>
              <a:gd name="connsiteY109" fmla="*/ 4062819 h 4149905"/>
              <a:gd name="connsiteX110" fmla="*/ 1948542 w 4572000"/>
              <a:gd name="connsiteY110" fmla="*/ 4073705 h 4149905"/>
              <a:gd name="connsiteX111" fmla="*/ 2057400 w 4572000"/>
              <a:gd name="connsiteY111" fmla="*/ 4117248 h 4149905"/>
              <a:gd name="connsiteX112" fmla="*/ 2155371 w 4572000"/>
              <a:gd name="connsiteY112" fmla="*/ 4139019 h 4149905"/>
              <a:gd name="connsiteX113" fmla="*/ 2242457 w 4572000"/>
              <a:gd name="connsiteY113" fmla="*/ 4149905 h 4149905"/>
              <a:gd name="connsiteX114" fmla="*/ 2481942 w 4572000"/>
              <a:gd name="connsiteY114" fmla="*/ 4128134 h 4149905"/>
              <a:gd name="connsiteX115" fmla="*/ 2525485 w 4572000"/>
              <a:gd name="connsiteY115" fmla="*/ 4117248 h 4149905"/>
              <a:gd name="connsiteX116" fmla="*/ 2634342 w 4572000"/>
              <a:gd name="connsiteY116" fmla="*/ 4062819 h 4149905"/>
              <a:gd name="connsiteX117" fmla="*/ 2667000 w 4572000"/>
              <a:gd name="connsiteY117" fmla="*/ 4051934 h 4149905"/>
              <a:gd name="connsiteX118" fmla="*/ 2721428 w 4572000"/>
              <a:gd name="connsiteY118" fmla="*/ 4030162 h 4149905"/>
              <a:gd name="connsiteX119" fmla="*/ 2754085 w 4572000"/>
              <a:gd name="connsiteY119" fmla="*/ 4008391 h 4149905"/>
              <a:gd name="connsiteX120" fmla="*/ 2841171 w 4572000"/>
              <a:gd name="connsiteY120" fmla="*/ 3975734 h 4149905"/>
              <a:gd name="connsiteX121" fmla="*/ 3004457 w 4572000"/>
              <a:gd name="connsiteY121" fmla="*/ 3866877 h 4149905"/>
              <a:gd name="connsiteX122" fmla="*/ 3037114 w 4572000"/>
              <a:gd name="connsiteY122" fmla="*/ 3845105 h 4149905"/>
              <a:gd name="connsiteX123" fmla="*/ 3069771 w 4572000"/>
              <a:gd name="connsiteY123" fmla="*/ 3823334 h 4149905"/>
              <a:gd name="connsiteX124" fmla="*/ 3113314 w 4572000"/>
              <a:gd name="connsiteY124" fmla="*/ 3790677 h 4149905"/>
              <a:gd name="connsiteX125" fmla="*/ 3156857 w 4572000"/>
              <a:gd name="connsiteY125" fmla="*/ 3747134 h 4149905"/>
              <a:gd name="connsiteX126" fmla="*/ 3178628 w 4572000"/>
              <a:gd name="connsiteY126" fmla="*/ 3725362 h 4149905"/>
              <a:gd name="connsiteX127" fmla="*/ 3233057 w 4572000"/>
              <a:gd name="connsiteY127" fmla="*/ 3638277 h 4149905"/>
              <a:gd name="connsiteX128" fmla="*/ 3254828 w 4572000"/>
              <a:gd name="connsiteY128" fmla="*/ 3605619 h 4149905"/>
              <a:gd name="connsiteX129" fmla="*/ 3276600 w 4572000"/>
              <a:gd name="connsiteY129" fmla="*/ 3583848 h 4149905"/>
              <a:gd name="connsiteX130" fmla="*/ 3309257 w 4572000"/>
              <a:gd name="connsiteY130" fmla="*/ 3540305 h 4149905"/>
              <a:gd name="connsiteX131" fmla="*/ 3331028 w 4572000"/>
              <a:gd name="connsiteY131" fmla="*/ 3507648 h 4149905"/>
              <a:gd name="connsiteX132" fmla="*/ 3352800 w 4572000"/>
              <a:gd name="connsiteY132" fmla="*/ 3485877 h 4149905"/>
              <a:gd name="connsiteX133" fmla="*/ 3396342 w 4572000"/>
              <a:gd name="connsiteY133" fmla="*/ 3420562 h 4149905"/>
              <a:gd name="connsiteX134" fmla="*/ 3450771 w 4572000"/>
              <a:gd name="connsiteY134" fmla="*/ 3344362 h 4149905"/>
              <a:gd name="connsiteX135" fmla="*/ 3494314 w 4572000"/>
              <a:gd name="connsiteY135" fmla="*/ 3279048 h 4149905"/>
              <a:gd name="connsiteX136" fmla="*/ 3548742 w 4572000"/>
              <a:gd name="connsiteY136" fmla="*/ 3181077 h 4149905"/>
              <a:gd name="connsiteX137" fmla="*/ 3592285 w 4572000"/>
              <a:gd name="connsiteY137" fmla="*/ 3115762 h 4149905"/>
              <a:gd name="connsiteX138" fmla="*/ 3614057 w 4572000"/>
              <a:gd name="connsiteY138" fmla="*/ 3050448 h 4149905"/>
              <a:gd name="connsiteX139" fmla="*/ 3570514 w 4572000"/>
              <a:gd name="connsiteY139" fmla="*/ 3006905 h 4149905"/>
              <a:gd name="connsiteX140" fmla="*/ 3548742 w 4572000"/>
              <a:gd name="connsiteY140" fmla="*/ 2985134 h 4149905"/>
              <a:gd name="connsiteX141" fmla="*/ 3537857 w 4572000"/>
              <a:gd name="connsiteY141" fmla="*/ 2952477 h 4149905"/>
              <a:gd name="connsiteX142" fmla="*/ 3439885 w 4572000"/>
              <a:gd name="connsiteY142" fmla="*/ 2887162 h 4149905"/>
              <a:gd name="connsiteX143" fmla="*/ 3407228 w 4572000"/>
              <a:gd name="connsiteY143" fmla="*/ 2876277 h 4149905"/>
              <a:gd name="connsiteX144" fmla="*/ 3200400 w 4572000"/>
              <a:gd name="connsiteY144" fmla="*/ 2887162 h 4149905"/>
              <a:gd name="connsiteX145" fmla="*/ 3102428 w 4572000"/>
              <a:gd name="connsiteY145" fmla="*/ 2930705 h 4149905"/>
              <a:gd name="connsiteX146" fmla="*/ 3080657 w 4572000"/>
              <a:gd name="connsiteY146" fmla="*/ 2952477 h 4149905"/>
              <a:gd name="connsiteX147" fmla="*/ 3015342 w 4572000"/>
              <a:gd name="connsiteY147" fmla="*/ 3039562 h 4149905"/>
              <a:gd name="connsiteX148" fmla="*/ 2993571 w 4572000"/>
              <a:gd name="connsiteY148" fmla="*/ 3115762 h 4149905"/>
              <a:gd name="connsiteX149" fmla="*/ 2971800 w 4572000"/>
              <a:gd name="connsiteY149" fmla="*/ 3202848 h 4149905"/>
              <a:gd name="connsiteX150" fmla="*/ 2982685 w 4572000"/>
              <a:gd name="connsiteY150" fmla="*/ 3398791 h 4149905"/>
              <a:gd name="connsiteX151" fmla="*/ 2993571 w 4572000"/>
              <a:gd name="connsiteY151" fmla="*/ 3442334 h 4149905"/>
              <a:gd name="connsiteX152" fmla="*/ 3058885 w 4572000"/>
              <a:gd name="connsiteY152" fmla="*/ 3562077 h 4149905"/>
              <a:gd name="connsiteX153" fmla="*/ 3091542 w 4572000"/>
              <a:gd name="connsiteY153" fmla="*/ 3605619 h 4149905"/>
              <a:gd name="connsiteX154" fmla="*/ 3124200 w 4572000"/>
              <a:gd name="connsiteY154" fmla="*/ 3627391 h 4149905"/>
              <a:gd name="connsiteX155" fmla="*/ 3200400 w 4572000"/>
              <a:gd name="connsiteY155" fmla="*/ 3703591 h 4149905"/>
              <a:gd name="connsiteX156" fmla="*/ 3233057 w 4572000"/>
              <a:gd name="connsiteY156" fmla="*/ 3725362 h 4149905"/>
              <a:gd name="connsiteX157" fmla="*/ 3309257 w 4572000"/>
              <a:gd name="connsiteY157" fmla="*/ 3779791 h 4149905"/>
              <a:gd name="connsiteX158" fmla="*/ 3363685 w 4572000"/>
              <a:gd name="connsiteY158" fmla="*/ 3812448 h 4149905"/>
              <a:gd name="connsiteX159" fmla="*/ 3385457 w 4572000"/>
              <a:gd name="connsiteY159" fmla="*/ 3834219 h 4149905"/>
              <a:gd name="connsiteX160" fmla="*/ 3505200 w 4572000"/>
              <a:gd name="connsiteY160" fmla="*/ 3899534 h 4149905"/>
              <a:gd name="connsiteX161" fmla="*/ 3570514 w 4572000"/>
              <a:gd name="connsiteY161" fmla="*/ 3932191 h 4149905"/>
              <a:gd name="connsiteX162" fmla="*/ 3668485 w 4572000"/>
              <a:gd name="connsiteY162" fmla="*/ 3921305 h 4149905"/>
              <a:gd name="connsiteX163" fmla="*/ 3744685 w 4572000"/>
              <a:gd name="connsiteY163" fmla="*/ 3866877 h 4149905"/>
              <a:gd name="connsiteX164" fmla="*/ 3777342 w 4572000"/>
              <a:gd name="connsiteY164" fmla="*/ 3845105 h 4149905"/>
              <a:gd name="connsiteX165" fmla="*/ 3842657 w 4572000"/>
              <a:gd name="connsiteY165" fmla="*/ 3758019 h 4149905"/>
              <a:gd name="connsiteX166" fmla="*/ 3951514 w 4572000"/>
              <a:gd name="connsiteY166" fmla="*/ 3583848 h 4149905"/>
              <a:gd name="connsiteX167" fmla="*/ 4027714 w 4572000"/>
              <a:gd name="connsiteY167" fmla="*/ 3442334 h 4149905"/>
              <a:gd name="connsiteX168" fmla="*/ 4103914 w 4572000"/>
              <a:gd name="connsiteY168" fmla="*/ 3289934 h 4149905"/>
              <a:gd name="connsiteX169" fmla="*/ 4125685 w 4572000"/>
              <a:gd name="connsiteY169" fmla="*/ 3246391 h 4149905"/>
              <a:gd name="connsiteX170" fmla="*/ 4147457 w 4572000"/>
              <a:gd name="connsiteY170" fmla="*/ 3191962 h 4149905"/>
              <a:gd name="connsiteX171" fmla="*/ 4180114 w 4572000"/>
              <a:gd name="connsiteY171" fmla="*/ 3126648 h 4149905"/>
              <a:gd name="connsiteX172" fmla="*/ 4212771 w 4572000"/>
              <a:gd name="connsiteY172" fmla="*/ 3017791 h 4149905"/>
              <a:gd name="connsiteX173" fmla="*/ 4223657 w 4572000"/>
              <a:gd name="connsiteY173" fmla="*/ 2985134 h 4149905"/>
              <a:gd name="connsiteX174" fmla="*/ 4245428 w 4572000"/>
              <a:gd name="connsiteY174" fmla="*/ 2908934 h 4149905"/>
              <a:gd name="connsiteX175" fmla="*/ 4245428 w 4572000"/>
              <a:gd name="connsiteY175" fmla="*/ 2604134 h 4149905"/>
              <a:gd name="connsiteX176" fmla="*/ 4223657 w 4572000"/>
              <a:gd name="connsiteY176" fmla="*/ 2451734 h 4149905"/>
              <a:gd name="connsiteX177" fmla="*/ 4201885 w 4572000"/>
              <a:gd name="connsiteY177" fmla="*/ 2364648 h 4149905"/>
              <a:gd name="connsiteX178" fmla="*/ 4169228 w 4572000"/>
              <a:gd name="connsiteY178" fmla="*/ 2244905 h 4149905"/>
              <a:gd name="connsiteX179" fmla="*/ 4147457 w 4572000"/>
              <a:gd name="connsiteY179" fmla="*/ 2212248 h 4149905"/>
              <a:gd name="connsiteX180" fmla="*/ 4125685 w 4572000"/>
              <a:gd name="connsiteY180" fmla="*/ 2146934 h 4149905"/>
              <a:gd name="connsiteX181" fmla="*/ 4103914 w 4572000"/>
              <a:gd name="connsiteY181" fmla="*/ 1896562 h 4149905"/>
              <a:gd name="connsiteX182" fmla="*/ 4082142 w 4572000"/>
              <a:gd name="connsiteY182" fmla="*/ 1765934 h 4149905"/>
              <a:gd name="connsiteX183" fmla="*/ 4071257 w 4572000"/>
              <a:gd name="connsiteY183" fmla="*/ 1722391 h 4149905"/>
              <a:gd name="connsiteX184" fmla="*/ 4049485 w 4572000"/>
              <a:gd name="connsiteY184" fmla="*/ 1657077 h 4149905"/>
              <a:gd name="connsiteX185" fmla="*/ 4038600 w 4572000"/>
              <a:gd name="connsiteY185" fmla="*/ 1613534 h 4149905"/>
              <a:gd name="connsiteX186" fmla="*/ 4016828 w 4572000"/>
              <a:gd name="connsiteY186" fmla="*/ 1504677 h 4149905"/>
              <a:gd name="connsiteX187" fmla="*/ 3995057 w 4572000"/>
              <a:gd name="connsiteY187" fmla="*/ 1417591 h 4149905"/>
              <a:gd name="connsiteX188" fmla="*/ 4005942 w 4572000"/>
              <a:gd name="connsiteY188" fmla="*/ 1188991 h 4149905"/>
              <a:gd name="connsiteX189" fmla="*/ 4060371 w 4572000"/>
              <a:gd name="connsiteY189" fmla="*/ 1091019 h 4149905"/>
              <a:gd name="connsiteX190" fmla="*/ 4093028 w 4572000"/>
              <a:gd name="connsiteY190" fmla="*/ 1058362 h 4149905"/>
              <a:gd name="connsiteX191" fmla="*/ 4136571 w 4572000"/>
              <a:gd name="connsiteY191" fmla="*/ 993048 h 4149905"/>
              <a:gd name="connsiteX192" fmla="*/ 4169228 w 4572000"/>
              <a:gd name="connsiteY192" fmla="*/ 971277 h 4149905"/>
              <a:gd name="connsiteX193" fmla="*/ 4223657 w 4572000"/>
              <a:gd name="connsiteY193" fmla="*/ 916848 h 4149905"/>
              <a:gd name="connsiteX194" fmla="*/ 4267200 w 4572000"/>
              <a:gd name="connsiteY194" fmla="*/ 884191 h 4149905"/>
              <a:gd name="connsiteX195" fmla="*/ 4365171 w 4572000"/>
              <a:gd name="connsiteY195" fmla="*/ 807991 h 4149905"/>
              <a:gd name="connsiteX196" fmla="*/ 4430485 w 4572000"/>
              <a:gd name="connsiteY196" fmla="*/ 731791 h 4149905"/>
              <a:gd name="connsiteX197" fmla="*/ 4474028 w 4572000"/>
              <a:gd name="connsiteY197" fmla="*/ 677362 h 4149905"/>
              <a:gd name="connsiteX198" fmla="*/ 4484914 w 4572000"/>
              <a:gd name="connsiteY198" fmla="*/ 644705 h 4149905"/>
              <a:gd name="connsiteX199" fmla="*/ 4506685 w 4572000"/>
              <a:gd name="connsiteY199" fmla="*/ 612048 h 4149905"/>
              <a:gd name="connsiteX200" fmla="*/ 4528457 w 4572000"/>
              <a:gd name="connsiteY200" fmla="*/ 546734 h 4149905"/>
              <a:gd name="connsiteX201" fmla="*/ 4550228 w 4572000"/>
              <a:gd name="connsiteY201" fmla="*/ 503191 h 4149905"/>
              <a:gd name="connsiteX202" fmla="*/ 4572000 w 4572000"/>
              <a:gd name="connsiteY202" fmla="*/ 437877 h 4149905"/>
              <a:gd name="connsiteX203" fmla="*/ 4517571 w 4572000"/>
              <a:gd name="connsiteY203" fmla="*/ 329019 h 4149905"/>
              <a:gd name="connsiteX204" fmla="*/ 4463142 w 4572000"/>
              <a:gd name="connsiteY204" fmla="*/ 285477 h 4149905"/>
              <a:gd name="connsiteX205" fmla="*/ 4441371 w 4572000"/>
              <a:gd name="connsiteY205" fmla="*/ 252819 h 4149905"/>
              <a:gd name="connsiteX206" fmla="*/ 4408714 w 4572000"/>
              <a:gd name="connsiteY206" fmla="*/ 231048 h 4149905"/>
              <a:gd name="connsiteX207" fmla="*/ 4386942 w 4572000"/>
              <a:gd name="connsiteY207" fmla="*/ 209277 h 4149905"/>
              <a:gd name="connsiteX208" fmla="*/ 4354285 w 4572000"/>
              <a:gd name="connsiteY208" fmla="*/ 187505 h 4149905"/>
              <a:gd name="connsiteX209" fmla="*/ 4288971 w 4572000"/>
              <a:gd name="connsiteY209" fmla="*/ 165734 h 4149905"/>
              <a:gd name="connsiteX210" fmla="*/ 4103914 w 4572000"/>
              <a:gd name="connsiteY210" fmla="*/ 133077 h 4149905"/>
              <a:gd name="connsiteX211" fmla="*/ 4038600 w 4572000"/>
              <a:gd name="connsiteY211" fmla="*/ 111305 h 4149905"/>
              <a:gd name="connsiteX212" fmla="*/ 3973285 w 4572000"/>
              <a:gd name="connsiteY212" fmla="*/ 89534 h 4149905"/>
              <a:gd name="connsiteX213" fmla="*/ 3929742 w 4572000"/>
              <a:gd name="connsiteY213" fmla="*/ 78648 h 4149905"/>
              <a:gd name="connsiteX214" fmla="*/ 3864428 w 4572000"/>
              <a:gd name="connsiteY214" fmla="*/ 56877 h 4149905"/>
              <a:gd name="connsiteX215" fmla="*/ 3788228 w 4572000"/>
              <a:gd name="connsiteY215" fmla="*/ 45991 h 4149905"/>
              <a:gd name="connsiteX216" fmla="*/ 3722914 w 4572000"/>
              <a:gd name="connsiteY216" fmla="*/ 24219 h 4149905"/>
              <a:gd name="connsiteX217" fmla="*/ 3701142 w 4572000"/>
              <a:gd name="connsiteY217" fmla="*/ 2448 h 4149905"/>
              <a:gd name="connsiteX218" fmla="*/ 3624942 w 4572000"/>
              <a:gd name="connsiteY218" fmla="*/ 2448 h 4149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4572000" h="4149905">
                <a:moveTo>
                  <a:pt x="598714" y="1439362"/>
                </a:moveTo>
                <a:cubicBezTo>
                  <a:pt x="591457" y="1464762"/>
                  <a:pt x="583893" y="1490076"/>
                  <a:pt x="576942" y="1515562"/>
                </a:cubicBezTo>
                <a:cubicBezTo>
                  <a:pt x="573006" y="1529996"/>
                  <a:pt x="571310" y="1545097"/>
                  <a:pt x="566057" y="1559105"/>
                </a:cubicBezTo>
                <a:cubicBezTo>
                  <a:pt x="560359" y="1574299"/>
                  <a:pt x="550677" y="1587732"/>
                  <a:pt x="544285" y="1602648"/>
                </a:cubicBezTo>
                <a:cubicBezTo>
                  <a:pt x="539765" y="1613195"/>
                  <a:pt x="538532" y="1625042"/>
                  <a:pt x="533400" y="1635305"/>
                </a:cubicBezTo>
                <a:cubicBezTo>
                  <a:pt x="501813" y="1698479"/>
                  <a:pt x="518488" y="1635155"/>
                  <a:pt x="489857" y="1711505"/>
                </a:cubicBezTo>
                <a:cubicBezTo>
                  <a:pt x="484604" y="1725513"/>
                  <a:pt x="485662" y="1741666"/>
                  <a:pt x="478971" y="1755048"/>
                </a:cubicBezTo>
                <a:cubicBezTo>
                  <a:pt x="467269" y="1778451"/>
                  <a:pt x="443703" y="1795539"/>
                  <a:pt x="435428" y="1820362"/>
                </a:cubicBezTo>
                <a:cubicBezTo>
                  <a:pt x="421296" y="1862755"/>
                  <a:pt x="432656" y="1844905"/>
                  <a:pt x="402771" y="1874791"/>
                </a:cubicBezTo>
                <a:cubicBezTo>
                  <a:pt x="378421" y="1972188"/>
                  <a:pt x="388445" y="1913430"/>
                  <a:pt x="402771" y="2092505"/>
                </a:cubicBezTo>
                <a:cubicBezTo>
                  <a:pt x="408920" y="2169363"/>
                  <a:pt x="413075" y="2186984"/>
                  <a:pt x="424542" y="2255791"/>
                </a:cubicBezTo>
                <a:cubicBezTo>
                  <a:pt x="420914" y="2313848"/>
                  <a:pt x="425640" y="2373039"/>
                  <a:pt x="413657" y="2429962"/>
                </a:cubicBezTo>
                <a:cubicBezTo>
                  <a:pt x="410486" y="2445026"/>
                  <a:pt x="391019" y="2450931"/>
                  <a:pt x="381000" y="2462619"/>
                </a:cubicBezTo>
                <a:cubicBezTo>
                  <a:pt x="314346" y="2540381"/>
                  <a:pt x="386267" y="2479053"/>
                  <a:pt x="304800" y="2527934"/>
                </a:cubicBezTo>
                <a:cubicBezTo>
                  <a:pt x="282363" y="2541397"/>
                  <a:pt x="262889" y="2559775"/>
                  <a:pt x="239485" y="2571477"/>
                </a:cubicBezTo>
                <a:lnTo>
                  <a:pt x="152400" y="2615019"/>
                </a:lnTo>
                <a:cubicBezTo>
                  <a:pt x="137886" y="2622276"/>
                  <a:pt x="124252" y="2631659"/>
                  <a:pt x="108857" y="2636791"/>
                </a:cubicBezTo>
                <a:lnTo>
                  <a:pt x="76200" y="2647677"/>
                </a:lnTo>
                <a:cubicBezTo>
                  <a:pt x="68943" y="2654934"/>
                  <a:pt x="62442" y="2663037"/>
                  <a:pt x="54428" y="2669448"/>
                </a:cubicBezTo>
                <a:cubicBezTo>
                  <a:pt x="44212" y="2677621"/>
                  <a:pt x="31022" y="2681968"/>
                  <a:pt x="21771" y="2691219"/>
                </a:cubicBezTo>
                <a:cubicBezTo>
                  <a:pt x="12520" y="2700470"/>
                  <a:pt x="7257" y="2712991"/>
                  <a:pt x="0" y="2723877"/>
                </a:cubicBezTo>
                <a:cubicBezTo>
                  <a:pt x="3628" y="2832734"/>
                  <a:pt x="1024" y="2941978"/>
                  <a:pt x="10885" y="3050448"/>
                </a:cubicBezTo>
                <a:cubicBezTo>
                  <a:pt x="12543" y="3068683"/>
                  <a:pt x="72828" y="3123276"/>
                  <a:pt x="76200" y="3126648"/>
                </a:cubicBezTo>
                <a:lnTo>
                  <a:pt x="108857" y="3159305"/>
                </a:lnTo>
                <a:cubicBezTo>
                  <a:pt x="116114" y="3166562"/>
                  <a:pt x="122088" y="3175384"/>
                  <a:pt x="130628" y="3181077"/>
                </a:cubicBezTo>
                <a:cubicBezTo>
                  <a:pt x="141514" y="3188334"/>
                  <a:pt x="153352" y="3194334"/>
                  <a:pt x="163285" y="3202848"/>
                </a:cubicBezTo>
                <a:cubicBezTo>
                  <a:pt x="271860" y="3295912"/>
                  <a:pt x="130435" y="3195463"/>
                  <a:pt x="272142" y="3289934"/>
                </a:cubicBezTo>
                <a:cubicBezTo>
                  <a:pt x="283028" y="3297191"/>
                  <a:pt x="292388" y="3307568"/>
                  <a:pt x="304800" y="3311705"/>
                </a:cubicBezTo>
                <a:cubicBezTo>
                  <a:pt x="315686" y="3315334"/>
                  <a:pt x="327194" y="3317459"/>
                  <a:pt x="337457" y="3322591"/>
                </a:cubicBezTo>
                <a:cubicBezTo>
                  <a:pt x="421866" y="3364795"/>
                  <a:pt x="320687" y="3327886"/>
                  <a:pt x="402771" y="3355248"/>
                </a:cubicBezTo>
                <a:cubicBezTo>
                  <a:pt x="414472" y="3352908"/>
                  <a:pt x="473123" y="3343517"/>
                  <a:pt x="489857" y="3333477"/>
                </a:cubicBezTo>
                <a:cubicBezTo>
                  <a:pt x="498658" y="3328197"/>
                  <a:pt x="503614" y="3318116"/>
                  <a:pt x="511628" y="3311705"/>
                </a:cubicBezTo>
                <a:cubicBezTo>
                  <a:pt x="558843" y="3273932"/>
                  <a:pt x="548352" y="3302655"/>
                  <a:pt x="598714" y="3235505"/>
                </a:cubicBezTo>
                <a:cubicBezTo>
                  <a:pt x="609600" y="3220991"/>
                  <a:pt x="617811" y="3204016"/>
                  <a:pt x="631371" y="3191962"/>
                </a:cubicBezTo>
                <a:cubicBezTo>
                  <a:pt x="650928" y="3174578"/>
                  <a:pt x="674914" y="3162933"/>
                  <a:pt x="696685" y="3148419"/>
                </a:cubicBezTo>
                <a:lnTo>
                  <a:pt x="762000" y="3104877"/>
                </a:lnTo>
                <a:cubicBezTo>
                  <a:pt x="815121" y="3087169"/>
                  <a:pt x="850424" y="3081766"/>
                  <a:pt x="892628" y="3039562"/>
                </a:cubicBezTo>
                <a:lnTo>
                  <a:pt x="936171" y="2996019"/>
                </a:lnTo>
                <a:lnTo>
                  <a:pt x="968828" y="2963362"/>
                </a:lnTo>
                <a:cubicBezTo>
                  <a:pt x="976085" y="2941591"/>
                  <a:pt x="991873" y="2920962"/>
                  <a:pt x="990600" y="2898048"/>
                </a:cubicBezTo>
                <a:cubicBezTo>
                  <a:pt x="986971" y="2832734"/>
                  <a:pt x="985916" y="2767225"/>
                  <a:pt x="979714" y="2702105"/>
                </a:cubicBezTo>
                <a:cubicBezTo>
                  <a:pt x="978626" y="2690682"/>
                  <a:pt x="975996" y="2678408"/>
                  <a:pt x="968828" y="2669448"/>
                </a:cubicBezTo>
                <a:cubicBezTo>
                  <a:pt x="948030" y="2643451"/>
                  <a:pt x="929807" y="2649938"/>
                  <a:pt x="903514" y="2636791"/>
                </a:cubicBezTo>
                <a:cubicBezTo>
                  <a:pt x="891812" y="2630940"/>
                  <a:pt x="883549" y="2618192"/>
                  <a:pt x="870857" y="2615019"/>
                </a:cubicBezTo>
                <a:cubicBezTo>
                  <a:pt x="838980" y="2607050"/>
                  <a:pt x="805542" y="2607762"/>
                  <a:pt x="772885" y="2604134"/>
                </a:cubicBezTo>
                <a:cubicBezTo>
                  <a:pt x="581369" y="2621543"/>
                  <a:pt x="708441" y="2600774"/>
                  <a:pt x="620485" y="2625905"/>
                </a:cubicBezTo>
                <a:cubicBezTo>
                  <a:pt x="608878" y="2629221"/>
                  <a:pt x="558104" y="2640000"/>
                  <a:pt x="544285" y="2647677"/>
                </a:cubicBezTo>
                <a:cubicBezTo>
                  <a:pt x="521412" y="2660384"/>
                  <a:pt x="497473" y="2672717"/>
                  <a:pt x="478971" y="2691219"/>
                </a:cubicBezTo>
                <a:lnTo>
                  <a:pt x="435428" y="2734762"/>
                </a:lnTo>
                <a:cubicBezTo>
                  <a:pt x="391510" y="2866521"/>
                  <a:pt x="405997" y="2796860"/>
                  <a:pt x="424542" y="3028677"/>
                </a:cubicBezTo>
                <a:cubicBezTo>
                  <a:pt x="425735" y="3043590"/>
                  <a:pt x="429674" y="3058409"/>
                  <a:pt x="435428" y="3072219"/>
                </a:cubicBezTo>
                <a:cubicBezTo>
                  <a:pt x="447911" y="3102177"/>
                  <a:pt x="456022" y="3136355"/>
                  <a:pt x="478971" y="3159305"/>
                </a:cubicBezTo>
                <a:cubicBezTo>
                  <a:pt x="502809" y="3183145"/>
                  <a:pt x="504206" y="3181695"/>
                  <a:pt x="522514" y="3213734"/>
                </a:cubicBezTo>
                <a:cubicBezTo>
                  <a:pt x="545422" y="3253823"/>
                  <a:pt x="552318" y="3287081"/>
                  <a:pt x="587828" y="3322591"/>
                </a:cubicBezTo>
                <a:cubicBezTo>
                  <a:pt x="602342" y="3337105"/>
                  <a:pt x="619985" y="3349055"/>
                  <a:pt x="631371" y="3366134"/>
                </a:cubicBezTo>
                <a:cubicBezTo>
                  <a:pt x="698380" y="3466648"/>
                  <a:pt x="612869" y="3343007"/>
                  <a:pt x="674914" y="3420562"/>
                </a:cubicBezTo>
                <a:cubicBezTo>
                  <a:pt x="683087" y="3430778"/>
                  <a:pt x="687434" y="3443968"/>
                  <a:pt x="696685" y="3453219"/>
                </a:cubicBezTo>
                <a:cubicBezTo>
                  <a:pt x="705936" y="3462470"/>
                  <a:pt x="719496" y="3466376"/>
                  <a:pt x="729342" y="3474991"/>
                </a:cubicBezTo>
                <a:cubicBezTo>
                  <a:pt x="748652" y="3491887"/>
                  <a:pt x="762422" y="3515187"/>
                  <a:pt x="783771" y="3529419"/>
                </a:cubicBezTo>
                <a:lnTo>
                  <a:pt x="881742" y="3594734"/>
                </a:lnTo>
                <a:lnTo>
                  <a:pt x="947057" y="3638277"/>
                </a:lnTo>
                <a:cubicBezTo>
                  <a:pt x="957943" y="3645534"/>
                  <a:pt x="968012" y="3654197"/>
                  <a:pt x="979714" y="3660048"/>
                </a:cubicBezTo>
                <a:cubicBezTo>
                  <a:pt x="1086905" y="3713642"/>
                  <a:pt x="952594" y="3647994"/>
                  <a:pt x="1077685" y="3703591"/>
                </a:cubicBezTo>
                <a:cubicBezTo>
                  <a:pt x="1092514" y="3710182"/>
                  <a:pt x="1106313" y="3718970"/>
                  <a:pt x="1121228" y="3725362"/>
                </a:cubicBezTo>
                <a:cubicBezTo>
                  <a:pt x="1131775" y="3729882"/>
                  <a:pt x="1143812" y="3730753"/>
                  <a:pt x="1153885" y="3736248"/>
                </a:cubicBezTo>
                <a:cubicBezTo>
                  <a:pt x="1183937" y="3752640"/>
                  <a:pt x="1210353" y="3775368"/>
                  <a:pt x="1240971" y="3790677"/>
                </a:cubicBezTo>
                <a:cubicBezTo>
                  <a:pt x="1262742" y="3801563"/>
                  <a:pt x="1284184" y="3813134"/>
                  <a:pt x="1306285" y="3823334"/>
                </a:cubicBezTo>
                <a:cubicBezTo>
                  <a:pt x="1331376" y="3834914"/>
                  <a:pt x="1357768" y="3843633"/>
                  <a:pt x="1382485" y="3855991"/>
                </a:cubicBezTo>
                <a:cubicBezTo>
                  <a:pt x="1401409" y="3865453"/>
                  <a:pt x="1418771" y="3877762"/>
                  <a:pt x="1436914" y="3888648"/>
                </a:cubicBezTo>
                <a:cubicBezTo>
                  <a:pt x="1447800" y="3885019"/>
                  <a:pt x="1458439" y="3880545"/>
                  <a:pt x="1469571" y="3877762"/>
                </a:cubicBezTo>
                <a:cubicBezTo>
                  <a:pt x="1487521" y="3873275"/>
                  <a:pt x="1505796" y="3870187"/>
                  <a:pt x="1524000" y="3866877"/>
                </a:cubicBezTo>
                <a:cubicBezTo>
                  <a:pt x="1545716" y="3862929"/>
                  <a:pt x="1567394" y="3858570"/>
                  <a:pt x="1589314" y="3855991"/>
                </a:cubicBezTo>
                <a:cubicBezTo>
                  <a:pt x="1699599" y="3843016"/>
                  <a:pt x="1745550" y="3844756"/>
                  <a:pt x="1861457" y="3834219"/>
                </a:cubicBezTo>
                <a:cubicBezTo>
                  <a:pt x="1892164" y="3831428"/>
                  <a:pt x="1978747" y="3819972"/>
                  <a:pt x="2013857" y="3812448"/>
                </a:cubicBezTo>
                <a:cubicBezTo>
                  <a:pt x="2043115" y="3806179"/>
                  <a:pt x="2100942" y="3790677"/>
                  <a:pt x="2100942" y="3790677"/>
                </a:cubicBezTo>
                <a:cubicBezTo>
                  <a:pt x="2175804" y="3740769"/>
                  <a:pt x="2141434" y="3755409"/>
                  <a:pt x="2198914" y="3736248"/>
                </a:cubicBezTo>
                <a:cubicBezTo>
                  <a:pt x="2262593" y="3672568"/>
                  <a:pt x="2231993" y="3696051"/>
                  <a:pt x="2286000" y="3660048"/>
                </a:cubicBezTo>
                <a:cubicBezTo>
                  <a:pt x="2339049" y="3580474"/>
                  <a:pt x="2274290" y="3680539"/>
                  <a:pt x="2329542" y="3583848"/>
                </a:cubicBezTo>
                <a:cubicBezTo>
                  <a:pt x="2336033" y="3572489"/>
                  <a:pt x="2344057" y="3562077"/>
                  <a:pt x="2351314" y="3551191"/>
                </a:cubicBezTo>
                <a:cubicBezTo>
                  <a:pt x="2354943" y="3536677"/>
                  <a:pt x="2359065" y="3522277"/>
                  <a:pt x="2362200" y="3507648"/>
                </a:cubicBezTo>
                <a:cubicBezTo>
                  <a:pt x="2369953" y="3471465"/>
                  <a:pt x="2383971" y="3398791"/>
                  <a:pt x="2383971" y="3398791"/>
                </a:cubicBezTo>
                <a:cubicBezTo>
                  <a:pt x="2377640" y="3303832"/>
                  <a:pt x="2381820" y="3259559"/>
                  <a:pt x="2362200" y="3181077"/>
                </a:cubicBezTo>
                <a:cubicBezTo>
                  <a:pt x="2359417" y="3169945"/>
                  <a:pt x="2357218" y="3158259"/>
                  <a:pt x="2351314" y="3148419"/>
                </a:cubicBezTo>
                <a:cubicBezTo>
                  <a:pt x="2346034" y="3139618"/>
                  <a:pt x="2335700" y="3134859"/>
                  <a:pt x="2329542" y="3126648"/>
                </a:cubicBezTo>
                <a:cubicBezTo>
                  <a:pt x="2313843" y="3105715"/>
                  <a:pt x="2304502" y="3079836"/>
                  <a:pt x="2286000" y="3061334"/>
                </a:cubicBezTo>
                <a:cubicBezTo>
                  <a:pt x="2267857" y="3043191"/>
                  <a:pt x="2252920" y="3021138"/>
                  <a:pt x="2231571" y="3006905"/>
                </a:cubicBezTo>
                <a:cubicBezTo>
                  <a:pt x="2209800" y="2992391"/>
                  <a:pt x="2184760" y="2981864"/>
                  <a:pt x="2166257" y="2963362"/>
                </a:cubicBezTo>
                <a:cubicBezTo>
                  <a:pt x="2159000" y="2956105"/>
                  <a:pt x="2153665" y="2946181"/>
                  <a:pt x="2144485" y="2941591"/>
                </a:cubicBezTo>
                <a:cubicBezTo>
                  <a:pt x="2123959" y="2931328"/>
                  <a:pt x="2100942" y="2927076"/>
                  <a:pt x="2079171" y="2919819"/>
                </a:cubicBezTo>
                <a:lnTo>
                  <a:pt x="2046514" y="2908934"/>
                </a:lnTo>
                <a:lnTo>
                  <a:pt x="2013857" y="2898048"/>
                </a:lnTo>
                <a:cubicBezTo>
                  <a:pt x="1945872" y="2902904"/>
                  <a:pt x="1888176" y="2894372"/>
                  <a:pt x="1828800" y="2919819"/>
                </a:cubicBezTo>
                <a:cubicBezTo>
                  <a:pt x="1813884" y="2926211"/>
                  <a:pt x="1799771" y="2934334"/>
                  <a:pt x="1785257" y="2941591"/>
                </a:cubicBezTo>
                <a:cubicBezTo>
                  <a:pt x="1763849" y="2973701"/>
                  <a:pt x="1762259" y="2980712"/>
                  <a:pt x="1730828" y="3006905"/>
                </a:cubicBezTo>
                <a:cubicBezTo>
                  <a:pt x="1688945" y="3041808"/>
                  <a:pt x="1697882" y="3013957"/>
                  <a:pt x="1665514" y="3072219"/>
                </a:cubicBezTo>
                <a:cubicBezTo>
                  <a:pt x="1641785" y="3114931"/>
                  <a:pt x="1645725" y="3127297"/>
                  <a:pt x="1632857" y="3170191"/>
                </a:cubicBezTo>
                <a:cubicBezTo>
                  <a:pt x="1626263" y="3192172"/>
                  <a:pt x="1618342" y="3213734"/>
                  <a:pt x="1611085" y="3235505"/>
                </a:cubicBezTo>
                <a:cubicBezTo>
                  <a:pt x="1607456" y="3246391"/>
                  <a:pt x="1605332" y="3257899"/>
                  <a:pt x="1600200" y="3268162"/>
                </a:cubicBezTo>
                <a:lnTo>
                  <a:pt x="1578428" y="3311705"/>
                </a:lnTo>
                <a:cubicBezTo>
                  <a:pt x="1574799" y="3329848"/>
                  <a:pt x="1572410" y="3348284"/>
                  <a:pt x="1567542" y="3366134"/>
                </a:cubicBezTo>
                <a:cubicBezTo>
                  <a:pt x="1561504" y="3388274"/>
                  <a:pt x="1545771" y="3431448"/>
                  <a:pt x="1545771" y="3431448"/>
                </a:cubicBezTo>
                <a:cubicBezTo>
                  <a:pt x="1530739" y="3551702"/>
                  <a:pt x="1530553" y="3504598"/>
                  <a:pt x="1545771" y="3649162"/>
                </a:cubicBezTo>
                <a:cubicBezTo>
                  <a:pt x="1548457" y="3674679"/>
                  <a:pt x="1549284" y="3700786"/>
                  <a:pt x="1556657" y="3725362"/>
                </a:cubicBezTo>
                <a:cubicBezTo>
                  <a:pt x="1560416" y="3737893"/>
                  <a:pt x="1571937" y="3746660"/>
                  <a:pt x="1578428" y="3758019"/>
                </a:cubicBezTo>
                <a:cubicBezTo>
                  <a:pt x="1637029" y="3860570"/>
                  <a:pt x="1560319" y="3747171"/>
                  <a:pt x="1632857" y="3834219"/>
                </a:cubicBezTo>
                <a:cubicBezTo>
                  <a:pt x="1641233" y="3844270"/>
                  <a:pt x="1645936" y="3857098"/>
                  <a:pt x="1654628" y="3866877"/>
                </a:cubicBezTo>
                <a:cubicBezTo>
                  <a:pt x="1654676" y="3866931"/>
                  <a:pt x="1722345" y="3934593"/>
                  <a:pt x="1741714" y="3953962"/>
                </a:cubicBezTo>
                <a:lnTo>
                  <a:pt x="1785257" y="3997505"/>
                </a:lnTo>
                <a:lnTo>
                  <a:pt x="1872342" y="4041048"/>
                </a:lnTo>
                <a:cubicBezTo>
                  <a:pt x="1886856" y="4048305"/>
                  <a:pt x="1900490" y="4057687"/>
                  <a:pt x="1915885" y="4062819"/>
                </a:cubicBezTo>
                <a:cubicBezTo>
                  <a:pt x="1926771" y="4066448"/>
                  <a:pt x="1937995" y="4069185"/>
                  <a:pt x="1948542" y="4073705"/>
                </a:cubicBezTo>
                <a:cubicBezTo>
                  <a:pt x="2011613" y="4100736"/>
                  <a:pt x="1978102" y="4097423"/>
                  <a:pt x="2057400" y="4117248"/>
                </a:cubicBezTo>
                <a:cubicBezTo>
                  <a:pt x="2092083" y="4125919"/>
                  <a:pt x="2119426" y="4133489"/>
                  <a:pt x="2155371" y="4139019"/>
                </a:cubicBezTo>
                <a:cubicBezTo>
                  <a:pt x="2184285" y="4143467"/>
                  <a:pt x="2213428" y="4146276"/>
                  <a:pt x="2242457" y="4149905"/>
                </a:cubicBezTo>
                <a:cubicBezTo>
                  <a:pt x="2393721" y="4141007"/>
                  <a:pt x="2382570" y="4150216"/>
                  <a:pt x="2481942" y="4128134"/>
                </a:cubicBezTo>
                <a:cubicBezTo>
                  <a:pt x="2496547" y="4124889"/>
                  <a:pt x="2511292" y="4121979"/>
                  <a:pt x="2525485" y="4117248"/>
                </a:cubicBezTo>
                <a:cubicBezTo>
                  <a:pt x="2609386" y="4089281"/>
                  <a:pt x="2552517" y="4103731"/>
                  <a:pt x="2634342" y="4062819"/>
                </a:cubicBezTo>
                <a:cubicBezTo>
                  <a:pt x="2644605" y="4057687"/>
                  <a:pt x="2656256" y="4055963"/>
                  <a:pt x="2667000" y="4051934"/>
                </a:cubicBezTo>
                <a:cubicBezTo>
                  <a:pt x="2685296" y="4045073"/>
                  <a:pt x="2703951" y="4038901"/>
                  <a:pt x="2721428" y="4030162"/>
                </a:cubicBezTo>
                <a:cubicBezTo>
                  <a:pt x="2733130" y="4024311"/>
                  <a:pt x="2742383" y="4014242"/>
                  <a:pt x="2754085" y="4008391"/>
                </a:cubicBezTo>
                <a:cubicBezTo>
                  <a:pt x="2780126" y="3995371"/>
                  <a:pt x="2812902" y="3985157"/>
                  <a:pt x="2841171" y="3975734"/>
                </a:cubicBezTo>
                <a:lnTo>
                  <a:pt x="3004457" y="3866877"/>
                </a:lnTo>
                <a:lnTo>
                  <a:pt x="3037114" y="3845105"/>
                </a:lnTo>
                <a:cubicBezTo>
                  <a:pt x="3048000" y="3837848"/>
                  <a:pt x="3059305" y="3831184"/>
                  <a:pt x="3069771" y="3823334"/>
                </a:cubicBezTo>
                <a:cubicBezTo>
                  <a:pt x="3084285" y="3812448"/>
                  <a:pt x="3099660" y="3802624"/>
                  <a:pt x="3113314" y="3790677"/>
                </a:cubicBezTo>
                <a:cubicBezTo>
                  <a:pt x="3128762" y="3777160"/>
                  <a:pt x="3142343" y="3761648"/>
                  <a:pt x="3156857" y="3747134"/>
                </a:cubicBezTo>
                <a:cubicBezTo>
                  <a:pt x="3164114" y="3739877"/>
                  <a:pt x="3174038" y="3734542"/>
                  <a:pt x="3178628" y="3725362"/>
                </a:cubicBezTo>
                <a:cubicBezTo>
                  <a:pt x="3212730" y="3657160"/>
                  <a:pt x="3185950" y="3704228"/>
                  <a:pt x="3233057" y="3638277"/>
                </a:cubicBezTo>
                <a:cubicBezTo>
                  <a:pt x="3240661" y="3627631"/>
                  <a:pt x="3246655" y="3615835"/>
                  <a:pt x="3254828" y="3605619"/>
                </a:cubicBezTo>
                <a:cubicBezTo>
                  <a:pt x="3261239" y="3597605"/>
                  <a:pt x="3270030" y="3591732"/>
                  <a:pt x="3276600" y="3583848"/>
                </a:cubicBezTo>
                <a:cubicBezTo>
                  <a:pt x="3288215" y="3569910"/>
                  <a:pt x="3298712" y="3555069"/>
                  <a:pt x="3309257" y="3540305"/>
                </a:cubicBezTo>
                <a:cubicBezTo>
                  <a:pt x="3316861" y="3529659"/>
                  <a:pt x="3322855" y="3517864"/>
                  <a:pt x="3331028" y="3507648"/>
                </a:cubicBezTo>
                <a:cubicBezTo>
                  <a:pt x="3337439" y="3499634"/>
                  <a:pt x="3346642" y="3494088"/>
                  <a:pt x="3352800" y="3485877"/>
                </a:cubicBezTo>
                <a:cubicBezTo>
                  <a:pt x="3368500" y="3464944"/>
                  <a:pt x="3381828" y="3442334"/>
                  <a:pt x="3396342" y="3420562"/>
                </a:cubicBezTo>
                <a:cubicBezTo>
                  <a:pt x="3467083" y="3314449"/>
                  <a:pt x="3356313" y="3479302"/>
                  <a:pt x="3450771" y="3344362"/>
                </a:cubicBezTo>
                <a:cubicBezTo>
                  <a:pt x="3465776" y="3322926"/>
                  <a:pt x="3486039" y="3303871"/>
                  <a:pt x="3494314" y="3279048"/>
                </a:cubicBezTo>
                <a:cubicBezTo>
                  <a:pt x="3513474" y="3221568"/>
                  <a:pt x="3498835" y="3255938"/>
                  <a:pt x="3548742" y="3181077"/>
                </a:cubicBezTo>
                <a:lnTo>
                  <a:pt x="3592285" y="3115762"/>
                </a:lnTo>
                <a:lnTo>
                  <a:pt x="3614057" y="3050448"/>
                </a:lnTo>
                <a:lnTo>
                  <a:pt x="3570514" y="3006905"/>
                </a:lnTo>
                <a:lnTo>
                  <a:pt x="3548742" y="2985134"/>
                </a:lnTo>
                <a:cubicBezTo>
                  <a:pt x="3545114" y="2974248"/>
                  <a:pt x="3544742" y="2961657"/>
                  <a:pt x="3537857" y="2952477"/>
                </a:cubicBezTo>
                <a:cubicBezTo>
                  <a:pt x="3489534" y="2888046"/>
                  <a:pt x="3498591" y="2903935"/>
                  <a:pt x="3439885" y="2887162"/>
                </a:cubicBezTo>
                <a:cubicBezTo>
                  <a:pt x="3428852" y="2884010"/>
                  <a:pt x="3418114" y="2879905"/>
                  <a:pt x="3407228" y="2876277"/>
                </a:cubicBezTo>
                <a:cubicBezTo>
                  <a:pt x="3338285" y="2879905"/>
                  <a:pt x="3268946" y="2878936"/>
                  <a:pt x="3200400" y="2887162"/>
                </a:cubicBezTo>
                <a:cubicBezTo>
                  <a:pt x="3164861" y="2891427"/>
                  <a:pt x="3130130" y="2908543"/>
                  <a:pt x="3102428" y="2930705"/>
                </a:cubicBezTo>
                <a:cubicBezTo>
                  <a:pt x="3094414" y="2937116"/>
                  <a:pt x="3086815" y="2944266"/>
                  <a:pt x="3080657" y="2952477"/>
                </a:cubicBezTo>
                <a:cubicBezTo>
                  <a:pt x="3006810" y="3050940"/>
                  <a:pt x="3065270" y="2989637"/>
                  <a:pt x="3015342" y="3039562"/>
                </a:cubicBezTo>
                <a:cubicBezTo>
                  <a:pt x="3003221" y="3075926"/>
                  <a:pt x="3002683" y="3074760"/>
                  <a:pt x="2993571" y="3115762"/>
                </a:cubicBezTo>
                <a:cubicBezTo>
                  <a:pt x="2976055" y="3194582"/>
                  <a:pt x="2991252" y="3144489"/>
                  <a:pt x="2971800" y="3202848"/>
                </a:cubicBezTo>
                <a:cubicBezTo>
                  <a:pt x="2975428" y="3268162"/>
                  <a:pt x="2976763" y="3333645"/>
                  <a:pt x="2982685" y="3398791"/>
                </a:cubicBezTo>
                <a:cubicBezTo>
                  <a:pt x="2984039" y="3413691"/>
                  <a:pt x="2987817" y="3428524"/>
                  <a:pt x="2993571" y="3442334"/>
                </a:cubicBezTo>
                <a:cubicBezTo>
                  <a:pt x="3013335" y="3489766"/>
                  <a:pt x="3031056" y="3523117"/>
                  <a:pt x="3058885" y="3562077"/>
                </a:cubicBezTo>
                <a:cubicBezTo>
                  <a:pt x="3069430" y="3576840"/>
                  <a:pt x="3078713" y="3592790"/>
                  <a:pt x="3091542" y="3605619"/>
                </a:cubicBezTo>
                <a:cubicBezTo>
                  <a:pt x="3100793" y="3614870"/>
                  <a:pt x="3114475" y="3618639"/>
                  <a:pt x="3124200" y="3627391"/>
                </a:cubicBezTo>
                <a:cubicBezTo>
                  <a:pt x="3150900" y="3651421"/>
                  <a:pt x="3170512" y="3683666"/>
                  <a:pt x="3200400" y="3703591"/>
                </a:cubicBezTo>
                <a:cubicBezTo>
                  <a:pt x="3211286" y="3710848"/>
                  <a:pt x="3222411" y="3717758"/>
                  <a:pt x="3233057" y="3725362"/>
                </a:cubicBezTo>
                <a:cubicBezTo>
                  <a:pt x="3277759" y="3757292"/>
                  <a:pt x="3268216" y="3754140"/>
                  <a:pt x="3309257" y="3779791"/>
                </a:cubicBezTo>
                <a:cubicBezTo>
                  <a:pt x="3327199" y="3791005"/>
                  <a:pt x="3346468" y="3800150"/>
                  <a:pt x="3363685" y="3812448"/>
                </a:cubicBezTo>
                <a:cubicBezTo>
                  <a:pt x="3372037" y="3818413"/>
                  <a:pt x="3377443" y="3827808"/>
                  <a:pt x="3385457" y="3834219"/>
                </a:cubicBezTo>
                <a:cubicBezTo>
                  <a:pt x="3435244" y="3874048"/>
                  <a:pt x="3430907" y="3850006"/>
                  <a:pt x="3505200" y="3899534"/>
                </a:cubicBezTo>
                <a:cubicBezTo>
                  <a:pt x="3547404" y="3927670"/>
                  <a:pt x="3525446" y="3917168"/>
                  <a:pt x="3570514" y="3932191"/>
                </a:cubicBezTo>
                <a:cubicBezTo>
                  <a:pt x="3603171" y="3928562"/>
                  <a:pt x="3636468" y="3928693"/>
                  <a:pt x="3668485" y="3921305"/>
                </a:cubicBezTo>
                <a:cubicBezTo>
                  <a:pt x="3713057" y="3911019"/>
                  <a:pt x="3712640" y="3893582"/>
                  <a:pt x="3744685" y="3866877"/>
                </a:cubicBezTo>
                <a:cubicBezTo>
                  <a:pt x="3754736" y="3858501"/>
                  <a:pt x="3766456" y="3852362"/>
                  <a:pt x="3777342" y="3845105"/>
                </a:cubicBezTo>
                <a:cubicBezTo>
                  <a:pt x="3822793" y="3754206"/>
                  <a:pt x="3769300" y="3849715"/>
                  <a:pt x="3842657" y="3758019"/>
                </a:cubicBezTo>
                <a:cubicBezTo>
                  <a:pt x="3864232" y="3731050"/>
                  <a:pt x="3946225" y="3596190"/>
                  <a:pt x="3951514" y="3583848"/>
                </a:cubicBezTo>
                <a:cubicBezTo>
                  <a:pt x="4032881" y="3393992"/>
                  <a:pt x="3932480" y="3615486"/>
                  <a:pt x="4027714" y="3442334"/>
                </a:cubicBezTo>
                <a:cubicBezTo>
                  <a:pt x="4055085" y="3392568"/>
                  <a:pt x="4078514" y="3340734"/>
                  <a:pt x="4103914" y="3289934"/>
                </a:cubicBezTo>
                <a:cubicBezTo>
                  <a:pt x="4111171" y="3275420"/>
                  <a:pt x="4119658" y="3261458"/>
                  <a:pt x="4125685" y="3246391"/>
                </a:cubicBezTo>
                <a:cubicBezTo>
                  <a:pt x="4132942" y="3228248"/>
                  <a:pt x="4139371" y="3209751"/>
                  <a:pt x="4147457" y="3191962"/>
                </a:cubicBezTo>
                <a:cubicBezTo>
                  <a:pt x="4157529" y="3169803"/>
                  <a:pt x="4170752" y="3149117"/>
                  <a:pt x="4180114" y="3126648"/>
                </a:cubicBezTo>
                <a:cubicBezTo>
                  <a:pt x="4203630" y="3070209"/>
                  <a:pt x="4198265" y="3068559"/>
                  <a:pt x="4212771" y="3017791"/>
                </a:cubicBezTo>
                <a:cubicBezTo>
                  <a:pt x="4215923" y="3006758"/>
                  <a:pt x="4220505" y="2996167"/>
                  <a:pt x="4223657" y="2985134"/>
                </a:cubicBezTo>
                <a:cubicBezTo>
                  <a:pt x="4250994" y="2889453"/>
                  <a:pt x="4219327" y="2987234"/>
                  <a:pt x="4245428" y="2908934"/>
                </a:cubicBezTo>
                <a:cubicBezTo>
                  <a:pt x="4267627" y="2775740"/>
                  <a:pt x="4263920" y="2826044"/>
                  <a:pt x="4245428" y="2604134"/>
                </a:cubicBezTo>
                <a:cubicBezTo>
                  <a:pt x="4241166" y="2552996"/>
                  <a:pt x="4236103" y="2501518"/>
                  <a:pt x="4223657" y="2451734"/>
                </a:cubicBezTo>
                <a:cubicBezTo>
                  <a:pt x="4216400" y="2422705"/>
                  <a:pt x="4207753" y="2393989"/>
                  <a:pt x="4201885" y="2364648"/>
                </a:cubicBezTo>
                <a:cubicBezTo>
                  <a:pt x="4196043" y="2335433"/>
                  <a:pt x="4185015" y="2268585"/>
                  <a:pt x="4169228" y="2244905"/>
                </a:cubicBezTo>
                <a:cubicBezTo>
                  <a:pt x="4161971" y="2234019"/>
                  <a:pt x="4152770" y="2224203"/>
                  <a:pt x="4147457" y="2212248"/>
                </a:cubicBezTo>
                <a:cubicBezTo>
                  <a:pt x="4138136" y="2191277"/>
                  <a:pt x="4125685" y="2146934"/>
                  <a:pt x="4125685" y="2146934"/>
                </a:cubicBezTo>
                <a:cubicBezTo>
                  <a:pt x="4116188" y="1994965"/>
                  <a:pt x="4121709" y="2009259"/>
                  <a:pt x="4103914" y="1896562"/>
                </a:cubicBezTo>
                <a:cubicBezTo>
                  <a:pt x="4097029" y="1852959"/>
                  <a:pt x="4092848" y="1808759"/>
                  <a:pt x="4082142" y="1765934"/>
                </a:cubicBezTo>
                <a:cubicBezTo>
                  <a:pt x="4078514" y="1751420"/>
                  <a:pt x="4075556" y="1736721"/>
                  <a:pt x="4071257" y="1722391"/>
                </a:cubicBezTo>
                <a:cubicBezTo>
                  <a:pt x="4064663" y="1700410"/>
                  <a:pt x="4055051" y="1679341"/>
                  <a:pt x="4049485" y="1657077"/>
                </a:cubicBezTo>
                <a:cubicBezTo>
                  <a:pt x="4045857" y="1642563"/>
                  <a:pt x="4041735" y="1628163"/>
                  <a:pt x="4038600" y="1613534"/>
                </a:cubicBezTo>
                <a:cubicBezTo>
                  <a:pt x="4030847" y="1577351"/>
                  <a:pt x="4028530" y="1539782"/>
                  <a:pt x="4016828" y="1504677"/>
                </a:cubicBezTo>
                <a:cubicBezTo>
                  <a:pt x="4000091" y="1454467"/>
                  <a:pt x="4008192" y="1483271"/>
                  <a:pt x="3995057" y="1417591"/>
                </a:cubicBezTo>
                <a:cubicBezTo>
                  <a:pt x="3998685" y="1341391"/>
                  <a:pt x="3999607" y="1265014"/>
                  <a:pt x="4005942" y="1188991"/>
                </a:cubicBezTo>
                <a:cubicBezTo>
                  <a:pt x="4008431" y="1159126"/>
                  <a:pt x="4048481" y="1102909"/>
                  <a:pt x="4060371" y="1091019"/>
                </a:cubicBezTo>
                <a:cubicBezTo>
                  <a:pt x="4071257" y="1080133"/>
                  <a:pt x="4083577" y="1070514"/>
                  <a:pt x="4093028" y="1058362"/>
                </a:cubicBezTo>
                <a:cubicBezTo>
                  <a:pt x="4109092" y="1037708"/>
                  <a:pt x="4114800" y="1007562"/>
                  <a:pt x="4136571" y="993048"/>
                </a:cubicBezTo>
                <a:cubicBezTo>
                  <a:pt x="4147457" y="985791"/>
                  <a:pt x="4159382" y="979892"/>
                  <a:pt x="4169228" y="971277"/>
                </a:cubicBezTo>
                <a:cubicBezTo>
                  <a:pt x="4188538" y="954381"/>
                  <a:pt x="4203130" y="932243"/>
                  <a:pt x="4223657" y="916848"/>
                </a:cubicBezTo>
                <a:cubicBezTo>
                  <a:pt x="4238171" y="905962"/>
                  <a:pt x="4253640" y="896245"/>
                  <a:pt x="4267200" y="884191"/>
                </a:cubicBezTo>
                <a:cubicBezTo>
                  <a:pt x="4351933" y="808872"/>
                  <a:pt x="4286769" y="847191"/>
                  <a:pt x="4365171" y="807991"/>
                </a:cubicBezTo>
                <a:cubicBezTo>
                  <a:pt x="4469989" y="703173"/>
                  <a:pt x="4364170" y="814685"/>
                  <a:pt x="4430485" y="731791"/>
                </a:cubicBezTo>
                <a:cubicBezTo>
                  <a:pt x="4457486" y="698039"/>
                  <a:pt x="4451690" y="722037"/>
                  <a:pt x="4474028" y="677362"/>
                </a:cubicBezTo>
                <a:cubicBezTo>
                  <a:pt x="4479160" y="667099"/>
                  <a:pt x="4479782" y="654968"/>
                  <a:pt x="4484914" y="644705"/>
                </a:cubicBezTo>
                <a:cubicBezTo>
                  <a:pt x="4490765" y="633003"/>
                  <a:pt x="4501372" y="624003"/>
                  <a:pt x="4506685" y="612048"/>
                </a:cubicBezTo>
                <a:cubicBezTo>
                  <a:pt x="4516006" y="591077"/>
                  <a:pt x="4518194" y="567260"/>
                  <a:pt x="4528457" y="546734"/>
                </a:cubicBezTo>
                <a:cubicBezTo>
                  <a:pt x="4535714" y="532220"/>
                  <a:pt x="4544201" y="518258"/>
                  <a:pt x="4550228" y="503191"/>
                </a:cubicBezTo>
                <a:cubicBezTo>
                  <a:pt x="4558751" y="481883"/>
                  <a:pt x="4572000" y="437877"/>
                  <a:pt x="4572000" y="437877"/>
                </a:cubicBezTo>
                <a:cubicBezTo>
                  <a:pt x="4562178" y="398591"/>
                  <a:pt x="4556452" y="354939"/>
                  <a:pt x="4517571" y="329019"/>
                </a:cubicBezTo>
                <a:cubicBezTo>
                  <a:pt x="4493326" y="312856"/>
                  <a:pt x="4480867" y="307634"/>
                  <a:pt x="4463142" y="285477"/>
                </a:cubicBezTo>
                <a:cubicBezTo>
                  <a:pt x="4454969" y="275261"/>
                  <a:pt x="4450622" y="262070"/>
                  <a:pt x="4441371" y="252819"/>
                </a:cubicBezTo>
                <a:cubicBezTo>
                  <a:pt x="4432120" y="243568"/>
                  <a:pt x="4418930" y="239221"/>
                  <a:pt x="4408714" y="231048"/>
                </a:cubicBezTo>
                <a:cubicBezTo>
                  <a:pt x="4400700" y="224637"/>
                  <a:pt x="4394956" y="215688"/>
                  <a:pt x="4386942" y="209277"/>
                </a:cubicBezTo>
                <a:cubicBezTo>
                  <a:pt x="4376726" y="201104"/>
                  <a:pt x="4366240" y="192819"/>
                  <a:pt x="4354285" y="187505"/>
                </a:cubicBezTo>
                <a:cubicBezTo>
                  <a:pt x="4333314" y="178184"/>
                  <a:pt x="4288971" y="165734"/>
                  <a:pt x="4288971" y="165734"/>
                </a:cubicBezTo>
                <a:cubicBezTo>
                  <a:pt x="4207475" y="111402"/>
                  <a:pt x="4294525" y="161669"/>
                  <a:pt x="4103914" y="133077"/>
                </a:cubicBezTo>
                <a:cubicBezTo>
                  <a:pt x="4081219" y="129673"/>
                  <a:pt x="4060371" y="118562"/>
                  <a:pt x="4038600" y="111305"/>
                </a:cubicBezTo>
                <a:cubicBezTo>
                  <a:pt x="4038590" y="111302"/>
                  <a:pt x="3973296" y="89537"/>
                  <a:pt x="3973285" y="89534"/>
                </a:cubicBezTo>
                <a:cubicBezTo>
                  <a:pt x="3958771" y="85905"/>
                  <a:pt x="3944072" y="82947"/>
                  <a:pt x="3929742" y="78648"/>
                </a:cubicBezTo>
                <a:cubicBezTo>
                  <a:pt x="3907761" y="72054"/>
                  <a:pt x="3887146" y="60123"/>
                  <a:pt x="3864428" y="56877"/>
                </a:cubicBezTo>
                <a:lnTo>
                  <a:pt x="3788228" y="45991"/>
                </a:lnTo>
                <a:cubicBezTo>
                  <a:pt x="3766457" y="38734"/>
                  <a:pt x="3739142" y="40446"/>
                  <a:pt x="3722914" y="24219"/>
                </a:cubicBezTo>
                <a:cubicBezTo>
                  <a:pt x="3715657" y="16962"/>
                  <a:pt x="3711161" y="4674"/>
                  <a:pt x="3701142" y="2448"/>
                </a:cubicBezTo>
                <a:cubicBezTo>
                  <a:pt x="3676347" y="-3062"/>
                  <a:pt x="3650342" y="2448"/>
                  <a:pt x="3624942" y="2448"/>
                </a:cubicBezTo>
              </a:path>
            </a:pathLst>
          </a:custGeom>
          <a:noFill/>
          <a:ln w="44450">
            <a:solidFill>
              <a:schemeClr val="accent2">
                <a:lumMod val="50000"/>
              </a:schemeClr>
            </a:solidFill>
            <a:headEnd type="oval" w="lg" len="lg"/>
            <a:tailEnd type="arrow"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70864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70404-9037-3137-0FC4-4B23EAE9A3A0}"/>
              </a:ext>
            </a:extLst>
          </p:cNvPr>
          <p:cNvSpPr>
            <a:spLocks noGrp="1"/>
          </p:cNvSpPr>
          <p:nvPr>
            <p:ph type="title"/>
          </p:nvPr>
        </p:nvSpPr>
        <p:spPr>
          <a:xfrm>
            <a:off x="0" y="1055"/>
            <a:ext cx="9743768" cy="1325563"/>
          </a:xfrm>
        </p:spPr>
        <p:txBody>
          <a:bodyPr/>
          <a:lstStyle/>
          <a:p>
            <a:r>
              <a:rPr lang="en-US" b="0" dirty="0"/>
              <a:t>How We Think About Fairness Matters</a:t>
            </a:r>
          </a:p>
        </p:txBody>
      </p:sp>
      <p:pic>
        <p:nvPicPr>
          <p:cNvPr id="6" name="Content Placeholder 5" descr="A diagram of people holding apples and equity&#10;&#10;AI-generated content may be incorrect.">
            <a:extLst>
              <a:ext uri="{FF2B5EF4-FFF2-40B4-BE49-F238E27FC236}">
                <a16:creationId xmlns:a16="http://schemas.microsoft.com/office/drawing/2014/main" id="{6BF84C05-C73F-8513-DBDE-0C97812797B6}"/>
              </a:ext>
            </a:extLst>
          </p:cNvPr>
          <p:cNvPicPr>
            <a:picLocks noGrp="1" noChangeAspect="1"/>
          </p:cNvPicPr>
          <p:nvPr>
            <p:ph sz="half" idx="1"/>
          </p:nvPr>
        </p:nvPicPr>
        <p:blipFill>
          <a:blip r:embed="rId3"/>
          <a:stretch>
            <a:fillRect/>
          </a:stretch>
        </p:blipFill>
        <p:spPr>
          <a:xfrm>
            <a:off x="838200" y="2260600"/>
            <a:ext cx="5181600" cy="3481387"/>
          </a:xfrm>
        </p:spPr>
      </p:pic>
      <p:sp>
        <p:nvSpPr>
          <p:cNvPr id="4" name="Content Placeholder 3">
            <a:extLst>
              <a:ext uri="{FF2B5EF4-FFF2-40B4-BE49-F238E27FC236}">
                <a16:creationId xmlns:a16="http://schemas.microsoft.com/office/drawing/2014/main" id="{A4221B1B-62EE-2574-134B-F7F7D1B83960}"/>
              </a:ext>
            </a:extLst>
          </p:cNvPr>
          <p:cNvSpPr>
            <a:spLocks noGrp="1"/>
          </p:cNvSpPr>
          <p:nvPr>
            <p:ph sz="half" idx="2"/>
          </p:nvPr>
        </p:nvSpPr>
        <p:spPr/>
        <p:txBody>
          <a:bodyPr/>
          <a:lstStyle/>
          <a:p>
            <a:r>
              <a:rPr lang="en-US" dirty="0"/>
              <a:t>73% of adults believe that “fairness” is equal treatment (“equality”) as opposed to equal opportunity to achieve an outcome (“equity”)</a:t>
            </a:r>
          </a:p>
          <a:p>
            <a:endParaRPr lang="en-US" dirty="0"/>
          </a:p>
          <a:p>
            <a:r>
              <a:rPr lang="en-US" dirty="0"/>
              <a:t>In small, homogenous communities, equity functionally “collapses down” to equality</a:t>
            </a:r>
          </a:p>
        </p:txBody>
      </p:sp>
    </p:spTree>
    <p:extLst>
      <p:ext uri="{BB962C8B-B14F-4D97-AF65-F5344CB8AC3E}">
        <p14:creationId xmlns:p14="http://schemas.microsoft.com/office/powerpoint/2010/main" val="598584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817A8-1A8B-5992-0E24-71607BF190F3}"/>
              </a:ext>
            </a:extLst>
          </p:cNvPr>
          <p:cNvSpPr>
            <a:spLocks noGrp="1"/>
          </p:cNvSpPr>
          <p:nvPr>
            <p:ph type="title"/>
          </p:nvPr>
        </p:nvSpPr>
        <p:spPr/>
        <p:txBody>
          <a:bodyPr>
            <a:normAutofit/>
          </a:bodyPr>
          <a:lstStyle/>
          <a:p>
            <a:r>
              <a:rPr lang="en-US" dirty="0"/>
              <a:t>Personal vs. Systemic Ableism/</a:t>
            </a:r>
            <a:r>
              <a:rPr lang="en-US" dirty="0" err="1"/>
              <a:t>Disableism</a:t>
            </a:r>
            <a:endParaRPr lang="en-US" dirty="0"/>
          </a:p>
        </p:txBody>
      </p:sp>
      <p:sp>
        <p:nvSpPr>
          <p:cNvPr id="3" name="Content Placeholder 2">
            <a:extLst>
              <a:ext uri="{FF2B5EF4-FFF2-40B4-BE49-F238E27FC236}">
                <a16:creationId xmlns:a16="http://schemas.microsoft.com/office/drawing/2014/main" id="{9F84D510-E292-8C19-32F9-83E4FF1C0D09}"/>
              </a:ext>
            </a:extLst>
          </p:cNvPr>
          <p:cNvSpPr>
            <a:spLocks noGrp="1"/>
          </p:cNvSpPr>
          <p:nvPr>
            <p:ph idx="1"/>
          </p:nvPr>
        </p:nvSpPr>
        <p:spPr/>
        <p:txBody>
          <a:bodyPr/>
          <a:lstStyle/>
          <a:p>
            <a:r>
              <a:rPr lang="en-US" dirty="0"/>
              <a:t>Personal – centered on the individual</a:t>
            </a:r>
          </a:p>
          <a:p>
            <a:pPr lvl="1"/>
            <a:r>
              <a:rPr lang="en-US" dirty="0"/>
              <a:t>Expressed and reflected in attitudes (overt and covert)</a:t>
            </a:r>
          </a:p>
          <a:p>
            <a:pPr lvl="1"/>
            <a:r>
              <a:rPr lang="en-US" dirty="0"/>
              <a:t>Disconnect between feelings and thoughts/</a:t>
            </a:r>
            <a:r>
              <a:rPr lang="en-US" dirty="0" err="1"/>
              <a:t>behaviours</a:t>
            </a:r>
            <a:endParaRPr lang="en-US" dirty="0"/>
          </a:p>
          <a:p>
            <a:endParaRPr lang="en-US" dirty="0"/>
          </a:p>
          <a:p>
            <a:r>
              <a:rPr lang="en-US" dirty="0"/>
              <a:t>Systemic – centered on policies, practices, frameworks</a:t>
            </a:r>
          </a:p>
        </p:txBody>
      </p:sp>
    </p:spTree>
    <p:extLst>
      <p:ext uri="{BB962C8B-B14F-4D97-AF65-F5344CB8AC3E}">
        <p14:creationId xmlns:p14="http://schemas.microsoft.com/office/powerpoint/2010/main" val="4293662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A8E8B-501E-1B4D-9CCC-FDB4E3947C29}"/>
              </a:ext>
            </a:extLst>
          </p:cNvPr>
          <p:cNvSpPr>
            <a:spLocks noGrp="1"/>
          </p:cNvSpPr>
          <p:nvPr>
            <p:ph type="title"/>
          </p:nvPr>
        </p:nvSpPr>
        <p:spPr/>
        <p:txBody>
          <a:bodyPr/>
          <a:lstStyle/>
          <a:p>
            <a:r>
              <a:rPr lang="en-US" dirty="0"/>
              <a:t>Assumptions of Ableism</a:t>
            </a:r>
          </a:p>
        </p:txBody>
      </p:sp>
      <p:sp>
        <p:nvSpPr>
          <p:cNvPr id="3" name="Content Placeholder 2">
            <a:extLst>
              <a:ext uri="{FF2B5EF4-FFF2-40B4-BE49-F238E27FC236}">
                <a16:creationId xmlns:a16="http://schemas.microsoft.com/office/drawing/2014/main" id="{FDF620C5-A88F-F51A-58D8-B0C5ED652578}"/>
              </a:ext>
            </a:extLst>
          </p:cNvPr>
          <p:cNvSpPr>
            <a:spLocks noGrp="1"/>
          </p:cNvSpPr>
          <p:nvPr>
            <p:ph idx="1"/>
          </p:nvPr>
        </p:nvSpPr>
        <p:spPr/>
        <p:txBody>
          <a:bodyPr/>
          <a:lstStyle/>
          <a:p>
            <a:r>
              <a:rPr lang="en-US" dirty="0"/>
              <a:t>We make assumptions about who ”belongs” within a given space, or how rules apply to a group of people</a:t>
            </a:r>
          </a:p>
          <a:p>
            <a:r>
              <a:rPr lang="en-US" dirty="0"/>
              <a:t>We make assumptions about “use cases” in every situation we think about</a:t>
            </a:r>
          </a:p>
          <a:p>
            <a:r>
              <a:rPr lang="en-US" dirty="0"/>
              <a:t>These assumptions underpin how we develop policy, practice, guidance, frameworks…</a:t>
            </a:r>
          </a:p>
          <a:p>
            <a:r>
              <a:rPr lang="en-US" dirty="0"/>
              <a:t>BUT they are likely not to be conscious assumptions</a:t>
            </a:r>
          </a:p>
        </p:txBody>
      </p:sp>
    </p:spTree>
    <p:extLst>
      <p:ext uri="{BB962C8B-B14F-4D97-AF65-F5344CB8AC3E}">
        <p14:creationId xmlns:p14="http://schemas.microsoft.com/office/powerpoint/2010/main" val="17039257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AA64DE-5C1E-E00F-DAA0-533E0323DC0F}"/>
              </a:ext>
            </a:extLst>
          </p:cNvPr>
          <p:cNvSpPr>
            <a:spLocks noGrp="1"/>
          </p:cNvSpPr>
          <p:nvPr>
            <p:ph type="title"/>
          </p:nvPr>
        </p:nvSpPr>
        <p:spPr/>
        <p:txBody>
          <a:bodyPr/>
          <a:lstStyle/>
          <a:p>
            <a:r>
              <a:rPr lang="en-US" dirty="0"/>
              <a:t>Truism</a:t>
            </a:r>
          </a:p>
        </p:txBody>
      </p:sp>
      <p:sp>
        <p:nvSpPr>
          <p:cNvPr id="5" name="Subtitle 4">
            <a:extLst>
              <a:ext uri="{FF2B5EF4-FFF2-40B4-BE49-F238E27FC236}">
                <a16:creationId xmlns:a16="http://schemas.microsoft.com/office/drawing/2014/main" id="{B23C5ADA-F3E4-D2EB-DC40-0D4F03FBA125}"/>
              </a:ext>
            </a:extLst>
          </p:cNvPr>
          <p:cNvSpPr>
            <a:spLocks noGrp="1"/>
          </p:cNvSpPr>
          <p:nvPr>
            <p:ph idx="1"/>
          </p:nvPr>
        </p:nvSpPr>
        <p:spPr/>
        <p:txBody>
          <a:bodyPr>
            <a:normAutofit/>
          </a:bodyPr>
          <a:lstStyle/>
          <a:p>
            <a:r>
              <a:rPr lang="en-US" dirty="0"/>
              <a:t>“The system’s not broken”</a:t>
            </a:r>
          </a:p>
          <a:p>
            <a:r>
              <a:rPr lang="en-US" dirty="0"/>
              <a:t>A system designed to be exclusive of persons with disabilities cannot be broken if it’s doing the very thing it’s set up to do</a:t>
            </a:r>
          </a:p>
        </p:txBody>
      </p:sp>
    </p:spTree>
    <p:extLst>
      <p:ext uri="{BB962C8B-B14F-4D97-AF65-F5344CB8AC3E}">
        <p14:creationId xmlns:p14="http://schemas.microsoft.com/office/powerpoint/2010/main" val="3027548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EC77D-B123-D009-76A8-7146F0B38CCD}"/>
              </a:ext>
            </a:extLst>
          </p:cNvPr>
          <p:cNvSpPr>
            <a:spLocks noGrp="1"/>
          </p:cNvSpPr>
          <p:nvPr>
            <p:ph type="title"/>
          </p:nvPr>
        </p:nvSpPr>
        <p:spPr/>
        <p:txBody>
          <a:bodyPr/>
          <a:lstStyle/>
          <a:p>
            <a:r>
              <a:rPr lang="en-US" dirty="0"/>
              <a:t>From Barriers to Systemic Ableism</a:t>
            </a:r>
          </a:p>
        </p:txBody>
      </p:sp>
      <p:pic>
        <p:nvPicPr>
          <p:cNvPr id="8" name="Content Placeholder 7" descr="An iceberg in the water&#10;&#10;Description automatically generated">
            <a:extLst>
              <a:ext uri="{FF2B5EF4-FFF2-40B4-BE49-F238E27FC236}">
                <a16:creationId xmlns:a16="http://schemas.microsoft.com/office/drawing/2014/main" id="{1DDD532B-F2CA-09A6-9F78-91B7EA9E2B6E}"/>
              </a:ext>
            </a:extLst>
          </p:cNvPr>
          <p:cNvPicPr>
            <a:picLocks noGrp="1" noChangeAspect="1"/>
          </p:cNvPicPr>
          <p:nvPr>
            <p:ph idx="1"/>
          </p:nvPr>
        </p:nvPicPr>
        <p:blipFill>
          <a:blip r:embed="rId2"/>
          <a:stretch>
            <a:fillRect/>
          </a:stretch>
        </p:blipFill>
        <p:spPr>
          <a:xfrm>
            <a:off x="821107" y="1861344"/>
            <a:ext cx="6858000" cy="4279900"/>
          </a:xfrm>
        </p:spPr>
      </p:pic>
      <p:sp>
        <p:nvSpPr>
          <p:cNvPr id="9" name="TextBox 8">
            <a:extLst>
              <a:ext uri="{FF2B5EF4-FFF2-40B4-BE49-F238E27FC236}">
                <a16:creationId xmlns:a16="http://schemas.microsoft.com/office/drawing/2014/main" id="{F0D4E184-0F0A-FBCC-718D-B9D98F274B90}"/>
              </a:ext>
            </a:extLst>
          </p:cNvPr>
          <p:cNvSpPr txBox="1"/>
          <p:nvPr/>
        </p:nvSpPr>
        <p:spPr>
          <a:xfrm>
            <a:off x="7679107" y="1939896"/>
            <a:ext cx="2900586" cy="954107"/>
          </a:xfrm>
          <a:prstGeom prst="rect">
            <a:avLst/>
          </a:prstGeom>
          <a:noFill/>
        </p:spPr>
        <p:txBody>
          <a:bodyPr wrap="square" rtlCol="0">
            <a:spAutoFit/>
          </a:bodyPr>
          <a:lstStyle/>
          <a:p>
            <a:r>
              <a:rPr lang="en-US" sz="2800" b="1" dirty="0"/>
              <a:t>Person-Centered Barrier</a:t>
            </a:r>
          </a:p>
        </p:txBody>
      </p:sp>
      <p:sp>
        <p:nvSpPr>
          <p:cNvPr id="10" name="TextBox 9">
            <a:extLst>
              <a:ext uri="{FF2B5EF4-FFF2-40B4-BE49-F238E27FC236}">
                <a16:creationId xmlns:a16="http://schemas.microsoft.com/office/drawing/2014/main" id="{EA3B8355-8BCE-3F75-B50C-85C9B6A1A92F}"/>
              </a:ext>
            </a:extLst>
          </p:cNvPr>
          <p:cNvSpPr txBox="1"/>
          <p:nvPr/>
        </p:nvSpPr>
        <p:spPr>
          <a:xfrm>
            <a:off x="7679107" y="3963998"/>
            <a:ext cx="2900586" cy="523220"/>
          </a:xfrm>
          <a:prstGeom prst="rect">
            <a:avLst/>
          </a:prstGeom>
          <a:noFill/>
        </p:spPr>
        <p:txBody>
          <a:bodyPr wrap="square" rtlCol="0">
            <a:spAutoFit/>
          </a:bodyPr>
          <a:lstStyle/>
          <a:p>
            <a:r>
              <a:rPr lang="en-US" sz="2800" b="1" dirty="0"/>
              <a:t>Systemic Barrier</a:t>
            </a:r>
          </a:p>
        </p:txBody>
      </p:sp>
      <p:sp>
        <p:nvSpPr>
          <p:cNvPr id="3" name="TextBox 2">
            <a:extLst>
              <a:ext uri="{FF2B5EF4-FFF2-40B4-BE49-F238E27FC236}">
                <a16:creationId xmlns:a16="http://schemas.microsoft.com/office/drawing/2014/main" id="{DCE03090-97F9-445F-E138-7AADF226DC9D}"/>
              </a:ext>
            </a:extLst>
          </p:cNvPr>
          <p:cNvSpPr txBox="1"/>
          <p:nvPr/>
        </p:nvSpPr>
        <p:spPr>
          <a:xfrm>
            <a:off x="4561724" y="5282899"/>
            <a:ext cx="2900586" cy="523220"/>
          </a:xfrm>
          <a:prstGeom prst="rect">
            <a:avLst/>
          </a:prstGeom>
          <a:noFill/>
        </p:spPr>
        <p:txBody>
          <a:bodyPr wrap="square" rtlCol="0">
            <a:spAutoFit/>
          </a:bodyPr>
          <a:lstStyle/>
          <a:p>
            <a:pPr algn="ctr"/>
            <a:r>
              <a:rPr lang="en-US" sz="2800" b="1" dirty="0">
                <a:solidFill>
                  <a:schemeClr val="bg1"/>
                </a:solidFill>
              </a:rPr>
              <a:t>Ableism</a:t>
            </a:r>
          </a:p>
        </p:txBody>
      </p:sp>
    </p:spTree>
    <p:extLst>
      <p:ext uri="{BB962C8B-B14F-4D97-AF65-F5344CB8AC3E}">
        <p14:creationId xmlns:p14="http://schemas.microsoft.com/office/powerpoint/2010/main" val="22390170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8CC75-AA61-868C-4ABB-248C30151E80}"/>
              </a:ext>
            </a:extLst>
          </p:cNvPr>
          <p:cNvSpPr>
            <a:spLocks noGrp="1"/>
          </p:cNvSpPr>
          <p:nvPr>
            <p:ph type="title"/>
          </p:nvPr>
        </p:nvSpPr>
        <p:spPr/>
        <p:txBody>
          <a:bodyPr/>
          <a:lstStyle/>
          <a:p>
            <a:r>
              <a:rPr lang="en-US" dirty="0"/>
              <a:t>How do we get from there to here?</a:t>
            </a:r>
          </a:p>
        </p:txBody>
      </p:sp>
      <p:sp>
        <p:nvSpPr>
          <p:cNvPr id="9" name="Right Arrow 8">
            <a:extLst>
              <a:ext uri="{FF2B5EF4-FFF2-40B4-BE49-F238E27FC236}">
                <a16:creationId xmlns:a16="http://schemas.microsoft.com/office/drawing/2014/main" id="{B550A3E4-2089-A22E-B815-418F186DCF06}"/>
              </a:ext>
            </a:extLst>
          </p:cNvPr>
          <p:cNvSpPr/>
          <p:nvPr/>
        </p:nvSpPr>
        <p:spPr>
          <a:xfrm>
            <a:off x="5278350" y="3699164"/>
            <a:ext cx="1543690" cy="6130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Icebergs in the water with a cloudy sky&#10;&#10;Description automatically generated">
            <a:extLst>
              <a:ext uri="{FF2B5EF4-FFF2-40B4-BE49-F238E27FC236}">
                <a16:creationId xmlns:a16="http://schemas.microsoft.com/office/drawing/2014/main" id="{354D4A24-C163-E09E-A809-12DBA66F16F9}"/>
              </a:ext>
            </a:extLst>
          </p:cNvPr>
          <p:cNvPicPr>
            <a:picLocks noGrp="1" noChangeAspect="1"/>
          </p:cNvPicPr>
          <p:nvPr>
            <p:ph sz="half" idx="1"/>
          </p:nvPr>
        </p:nvPicPr>
        <p:blipFill>
          <a:blip r:embed="rId2"/>
          <a:stretch>
            <a:fillRect/>
          </a:stretch>
        </p:blipFill>
        <p:spPr>
          <a:xfrm>
            <a:off x="97894" y="2305844"/>
            <a:ext cx="5080000" cy="3390900"/>
          </a:xfrm>
        </p:spPr>
      </p:pic>
      <p:pic>
        <p:nvPicPr>
          <p:cNvPr id="13" name="Content Placeholder 12" descr="A beach with palm trees and blue water&#10;&#10;Description automatically generated">
            <a:extLst>
              <a:ext uri="{FF2B5EF4-FFF2-40B4-BE49-F238E27FC236}">
                <a16:creationId xmlns:a16="http://schemas.microsoft.com/office/drawing/2014/main" id="{4504244F-A5EC-B65D-895C-E2D224730AF9}"/>
              </a:ext>
            </a:extLst>
          </p:cNvPr>
          <p:cNvPicPr>
            <a:picLocks noGrp="1" noChangeAspect="1"/>
          </p:cNvPicPr>
          <p:nvPr>
            <p:ph sz="half" idx="2"/>
          </p:nvPr>
        </p:nvPicPr>
        <p:blipFill>
          <a:blip r:embed="rId3"/>
          <a:stretch>
            <a:fillRect/>
          </a:stretch>
        </p:blipFill>
        <p:spPr>
          <a:xfrm>
            <a:off x="6922212" y="2274094"/>
            <a:ext cx="5181600" cy="3454400"/>
          </a:xfrm>
        </p:spPr>
      </p:pic>
    </p:spTree>
    <p:extLst>
      <p:ext uri="{BB962C8B-B14F-4D97-AF65-F5344CB8AC3E}">
        <p14:creationId xmlns:p14="http://schemas.microsoft.com/office/powerpoint/2010/main" val="4223989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74642-F0D6-CF43-E49A-8ED936C81797}"/>
              </a:ext>
            </a:extLst>
          </p:cNvPr>
          <p:cNvSpPr>
            <a:spLocks noGrp="1"/>
          </p:cNvSpPr>
          <p:nvPr>
            <p:ph type="title"/>
          </p:nvPr>
        </p:nvSpPr>
        <p:spPr/>
        <p:txBody>
          <a:bodyPr/>
          <a:lstStyle/>
          <a:p>
            <a:r>
              <a:rPr lang="en-US" dirty="0"/>
              <a:t>Recognizing Ableism</a:t>
            </a:r>
          </a:p>
        </p:txBody>
      </p:sp>
      <p:sp>
        <p:nvSpPr>
          <p:cNvPr id="3" name="Content Placeholder 2">
            <a:extLst>
              <a:ext uri="{FF2B5EF4-FFF2-40B4-BE49-F238E27FC236}">
                <a16:creationId xmlns:a16="http://schemas.microsoft.com/office/drawing/2014/main" id="{DB7A29CA-1122-5178-BCF4-67BC41E0BB3C}"/>
              </a:ext>
            </a:extLst>
          </p:cNvPr>
          <p:cNvSpPr>
            <a:spLocks noGrp="1"/>
          </p:cNvSpPr>
          <p:nvPr>
            <p:ph idx="1"/>
          </p:nvPr>
        </p:nvSpPr>
        <p:spPr/>
        <p:txBody>
          <a:bodyPr/>
          <a:lstStyle/>
          <a:p>
            <a:r>
              <a:rPr lang="en-US" dirty="0"/>
              <a:t>…In oneself is very hard – need to be self-reflective and self-critical</a:t>
            </a:r>
          </a:p>
          <a:p>
            <a:r>
              <a:rPr lang="en-US" dirty="0"/>
              <a:t>…In others is easier – but we don’t call it ”ableism”</a:t>
            </a:r>
          </a:p>
          <a:p>
            <a:r>
              <a:rPr lang="en-US" dirty="0"/>
              <a:t>…In systems, policies and practices is hardest…especially if we live within those systems</a:t>
            </a:r>
          </a:p>
          <a:p>
            <a:endParaRPr lang="en-US" dirty="0"/>
          </a:p>
          <a:p>
            <a:r>
              <a:rPr lang="en-US" dirty="0"/>
              <a:t>“The importance of asking WHY”</a:t>
            </a:r>
          </a:p>
        </p:txBody>
      </p:sp>
    </p:spTree>
    <p:extLst>
      <p:ext uri="{BB962C8B-B14F-4D97-AF65-F5344CB8AC3E}">
        <p14:creationId xmlns:p14="http://schemas.microsoft.com/office/powerpoint/2010/main" val="31327412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58A8-E54B-790C-D224-28FB4CB7E403}"/>
              </a:ext>
            </a:extLst>
          </p:cNvPr>
          <p:cNvSpPr>
            <a:spLocks noGrp="1"/>
          </p:cNvSpPr>
          <p:nvPr>
            <p:ph type="title"/>
          </p:nvPr>
        </p:nvSpPr>
        <p:spPr/>
        <p:txBody>
          <a:bodyPr/>
          <a:lstStyle/>
          <a:p>
            <a:r>
              <a:rPr lang="en-US" dirty="0"/>
              <a:t>Not Being Ableist vs. Anti-Ableism</a:t>
            </a:r>
          </a:p>
        </p:txBody>
      </p:sp>
      <p:sp>
        <p:nvSpPr>
          <p:cNvPr id="3" name="Content Placeholder 2">
            <a:extLst>
              <a:ext uri="{FF2B5EF4-FFF2-40B4-BE49-F238E27FC236}">
                <a16:creationId xmlns:a16="http://schemas.microsoft.com/office/drawing/2014/main" id="{C0FB76BF-05C8-B312-01F6-E30387862D23}"/>
              </a:ext>
            </a:extLst>
          </p:cNvPr>
          <p:cNvSpPr>
            <a:spLocks noGrp="1"/>
          </p:cNvSpPr>
          <p:nvPr>
            <p:ph idx="1"/>
          </p:nvPr>
        </p:nvSpPr>
        <p:spPr/>
        <p:txBody>
          <a:bodyPr/>
          <a:lstStyle/>
          <a:p>
            <a:r>
              <a:rPr lang="en-US" dirty="0"/>
              <a:t>“Not Ableist”</a:t>
            </a:r>
          </a:p>
          <a:p>
            <a:pPr lvl="1"/>
            <a:r>
              <a:rPr lang="en-US" dirty="0"/>
              <a:t>Bystander</a:t>
            </a:r>
          </a:p>
          <a:p>
            <a:pPr lvl="1"/>
            <a:r>
              <a:rPr lang="en-US" dirty="0"/>
              <a:t>Passive observer</a:t>
            </a:r>
          </a:p>
          <a:p>
            <a:pPr lvl="1"/>
            <a:r>
              <a:rPr lang="en-US" dirty="0"/>
              <a:t>Inaction</a:t>
            </a:r>
          </a:p>
          <a:p>
            <a:endParaRPr lang="en-US" dirty="0"/>
          </a:p>
          <a:p>
            <a:r>
              <a:rPr lang="en-US" dirty="0"/>
              <a:t>Anti-Ableism</a:t>
            </a:r>
          </a:p>
          <a:p>
            <a:pPr lvl="1"/>
            <a:r>
              <a:rPr lang="en-US" dirty="0"/>
              <a:t>Active calling out and calling in</a:t>
            </a:r>
          </a:p>
        </p:txBody>
      </p:sp>
    </p:spTree>
    <p:extLst>
      <p:ext uri="{BB962C8B-B14F-4D97-AF65-F5344CB8AC3E}">
        <p14:creationId xmlns:p14="http://schemas.microsoft.com/office/powerpoint/2010/main" val="5284168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D4DCA-C275-0A0E-F2D0-18D374434345}"/>
              </a:ext>
            </a:extLst>
          </p:cNvPr>
          <p:cNvSpPr>
            <a:spLocks noGrp="1"/>
          </p:cNvSpPr>
          <p:nvPr>
            <p:ph type="title"/>
          </p:nvPr>
        </p:nvSpPr>
        <p:spPr/>
        <p:txBody>
          <a:bodyPr/>
          <a:lstStyle/>
          <a:p>
            <a:r>
              <a:rPr lang="en-US" dirty="0"/>
              <a:t>Countering Ableism</a:t>
            </a:r>
          </a:p>
        </p:txBody>
      </p:sp>
      <p:sp>
        <p:nvSpPr>
          <p:cNvPr id="3" name="Content Placeholder 2">
            <a:extLst>
              <a:ext uri="{FF2B5EF4-FFF2-40B4-BE49-F238E27FC236}">
                <a16:creationId xmlns:a16="http://schemas.microsoft.com/office/drawing/2014/main" id="{F0CD3419-6460-BC4C-204E-E3E6BADF5789}"/>
              </a:ext>
            </a:extLst>
          </p:cNvPr>
          <p:cNvSpPr>
            <a:spLocks noGrp="1"/>
          </p:cNvSpPr>
          <p:nvPr>
            <p:ph idx="1"/>
          </p:nvPr>
        </p:nvSpPr>
        <p:spPr/>
        <p:txBody>
          <a:bodyPr/>
          <a:lstStyle/>
          <a:p>
            <a:r>
              <a:rPr lang="en-US" dirty="0"/>
              <a:t>Allyship</a:t>
            </a:r>
          </a:p>
          <a:p>
            <a:r>
              <a:rPr lang="en-US" dirty="0"/>
              <a:t>Universal Design</a:t>
            </a:r>
          </a:p>
          <a:p>
            <a:r>
              <a:rPr lang="en-US" dirty="0"/>
              <a:t>Inclusive Design</a:t>
            </a:r>
          </a:p>
          <a:p>
            <a:r>
              <a:rPr lang="en-US" dirty="0"/>
              <a:t>Equitable Design</a:t>
            </a:r>
          </a:p>
          <a:p>
            <a:endParaRPr lang="en-US" dirty="0"/>
          </a:p>
          <a:p>
            <a:r>
              <a:rPr lang="en-US" dirty="0"/>
              <a:t>“If you’re not part of the solution…”</a:t>
            </a:r>
          </a:p>
        </p:txBody>
      </p:sp>
    </p:spTree>
    <p:extLst>
      <p:ext uri="{BB962C8B-B14F-4D97-AF65-F5344CB8AC3E}">
        <p14:creationId xmlns:p14="http://schemas.microsoft.com/office/powerpoint/2010/main" val="920511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CB8A3-DB73-5BA7-76B1-3EEABD52535A}"/>
              </a:ext>
            </a:extLst>
          </p:cNvPr>
          <p:cNvSpPr>
            <a:spLocks noGrp="1"/>
          </p:cNvSpPr>
          <p:nvPr>
            <p:ph type="title"/>
          </p:nvPr>
        </p:nvSpPr>
        <p:spPr/>
        <p:txBody>
          <a:bodyPr/>
          <a:lstStyle/>
          <a:p>
            <a:r>
              <a:rPr lang="en-US" dirty="0"/>
              <a:t>Universal Design</a:t>
            </a:r>
          </a:p>
        </p:txBody>
      </p:sp>
      <p:sp>
        <p:nvSpPr>
          <p:cNvPr id="3" name="Content Placeholder 2">
            <a:extLst>
              <a:ext uri="{FF2B5EF4-FFF2-40B4-BE49-F238E27FC236}">
                <a16:creationId xmlns:a16="http://schemas.microsoft.com/office/drawing/2014/main" id="{69946B7B-C9D6-BDE5-FD3A-CB88F6625494}"/>
              </a:ext>
            </a:extLst>
          </p:cNvPr>
          <p:cNvSpPr>
            <a:spLocks noGrp="1"/>
          </p:cNvSpPr>
          <p:nvPr>
            <p:ph idx="1"/>
          </p:nvPr>
        </p:nvSpPr>
        <p:spPr/>
        <p:txBody>
          <a:bodyPr/>
          <a:lstStyle/>
          <a:p>
            <a:r>
              <a:rPr lang="en-US" dirty="0"/>
              <a:t>A set of environmental solutions designed to maximize inclusion of the greatest number of persons within the [workplace] environment</a:t>
            </a:r>
          </a:p>
          <a:p>
            <a:endParaRPr lang="en-US" dirty="0"/>
          </a:p>
          <a:p>
            <a:r>
              <a:rPr lang="en-US" dirty="0"/>
              <a:t>NOT “one size fits all” (although that’s a common misperception)</a:t>
            </a:r>
          </a:p>
        </p:txBody>
      </p:sp>
    </p:spTree>
    <p:extLst>
      <p:ext uri="{BB962C8B-B14F-4D97-AF65-F5344CB8AC3E}">
        <p14:creationId xmlns:p14="http://schemas.microsoft.com/office/powerpoint/2010/main" val="4464626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9803A-153C-4A82-B49E-A68B047CEE93}"/>
              </a:ext>
            </a:extLst>
          </p:cNvPr>
          <p:cNvSpPr>
            <a:spLocks noGrp="1"/>
          </p:cNvSpPr>
          <p:nvPr>
            <p:ph type="title"/>
          </p:nvPr>
        </p:nvSpPr>
        <p:spPr/>
        <p:txBody>
          <a:bodyPr/>
          <a:lstStyle/>
          <a:p>
            <a:r>
              <a:rPr lang="en-US" dirty="0"/>
              <a:t>The 3 A’s</a:t>
            </a:r>
          </a:p>
        </p:txBody>
      </p:sp>
      <p:graphicFrame>
        <p:nvGraphicFramePr>
          <p:cNvPr id="4" name="Content Placeholder 3">
            <a:extLst>
              <a:ext uri="{FF2B5EF4-FFF2-40B4-BE49-F238E27FC236}">
                <a16:creationId xmlns:a16="http://schemas.microsoft.com/office/drawing/2014/main" id="{BCEEA40A-F408-DA57-3DC1-97B4E5DF4953}"/>
              </a:ext>
            </a:extLst>
          </p:cNvPr>
          <p:cNvGraphicFramePr>
            <a:graphicFrameLocks noGrp="1"/>
          </p:cNvGraphicFramePr>
          <p:nvPr>
            <p:ph idx="1"/>
            <p:extLst>
              <p:ext uri="{D42A27DB-BD31-4B8C-83A1-F6EECF244321}">
                <p14:modId xmlns:p14="http://schemas.microsoft.com/office/powerpoint/2010/main" val="7144401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70298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BF714-AE81-F8DB-05C0-11DAD75867E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1816C1E-6CE1-5E30-9C4B-BA332E10E6EF}"/>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6667"/>
          <a:stretch/>
        </p:blipFill>
        <p:spPr>
          <a:xfrm>
            <a:off x="20" y="1"/>
            <a:ext cx="12191980" cy="6857999"/>
          </a:xfrm>
          <a:prstGeom prst="rect">
            <a:avLst/>
          </a:prstGeom>
          <a:solidFill>
            <a:srgbClr val="7030A0"/>
          </a:solidFill>
        </p:spPr>
      </p:pic>
      <p:sp>
        <p:nvSpPr>
          <p:cNvPr id="2" name="Title 1">
            <a:extLst>
              <a:ext uri="{FF2B5EF4-FFF2-40B4-BE49-F238E27FC236}">
                <a16:creationId xmlns:a16="http://schemas.microsoft.com/office/drawing/2014/main" id="{79B147F4-59C0-E37B-A9B2-0F28BC35A669}"/>
              </a:ext>
            </a:extLst>
          </p:cNvPr>
          <p:cNvSpPr>
            <a:spLocks noGrp="1"/>
          </p:cNvSpPr>
          <p:nvPr>
            <p:ph type="ctrTitle"/>
          </p:nvPr>
        </p:nvSpPr>
        <p:spPr>
          <a:xfrm>
            <a:off x="118334" y="157702"/>
            <a:ext cx="11955332" cy="1359071"/>
          </a:xfrm>
        </p:spPr>
        <p:txBody>
          <a:bodyPr>
            <a:normAutofit/>
          </a:bodyPr>
          <a:lstStyle/>
          <a:p>
            <a:r>
              <a:rPr lang="en-US" sz="4000" dirty="0"/>
              <a:t>Bias and Ableism</a:t>
            </a:r>
          </a:p>
        </p:txBody>
      </p:sp>
      <p:sp>
        <p:nvSpPr>
          <p:cNvPr id="5" name="Slide Number Placeholder 4">
            <a:extLst>
              <a:ext uri="{FF2B5EF4-FFF2-40B4-BE49-F238E27FC236}">
                <a16:creationId xmlns:a16="http://schemas.microsoft.com/office/drawing/2014/main" id="{4D81ABCD-225E-9E4F-BB3B-FE19CCAB9720}"/>
              </a:ext>
            </a:extLst>
          </p:cNvPr>
          <p:cNvSpPr>
            <a:spLocks noGrp="1"/>
          </p:cNvSpPr>
          <p:nvPr>
            <p:ph type="sldNum" sz="quarter" idx="12"/>
          </p:nvPr>
        </p:nvSpPr>
        <p:spPr/>
        <p:txBody>
          <a:bodyPr/>
          <a:lstStyle/>
          <a:p>
            <a:fld id="{8D937DB1-9587-354F-9F4B-ABB83A61D34A}" type="slidenum">
              <a:rPr lang="en-US" smtClean="0"/>
              <a:t>58</a:t>
            </a:fld>
            <a:endParaRPr lang="en-US" dirty="0"/>
          </a:p>
        </p:txBody>
      </p:sp>
      <p:pic>
        <p:nvPicPr>
          <p:cNvPr id="6" name="Picture 5" descr="A qr code on a white background&#10;&#10;AI-generated content may be incorrect.">
            <a:extLst>
              <a:ext uri="{FF2B5EF4-FFF2-40B4-BE49-F238E27FC236}">
                <a16:creationId xmlns:a16="http://schemas.microsoft.com/office/drawing/2014/main" id="{E8DD0ACB-D23F-6AF1-3427-4287D39AAA28}"/>
              </a:ext>
            </a:extLst>
          </p:cNvPr>
          <p:cNvPicPr>
            <a:picLocks noChangeAspect="1"/>
          </p:cNvPicPr>
          <p:nvPr/>
        </p:nvPicPr>
        <p:blipFill>
          <a:blip r:embed="rId4"/>
          <a:stretch>
            <a:fillRect/>
          </a:stretch>
        </p:blipFill>
        <p:spPr>
          <a:xfrm>
            <a:off x="9568809" y="3527612"/>
            <a:ext cx="1083829" cy="1411941"/>
          </a:xfrm>
          <a:prstGeom prst="rect">
            <a:avLst/>
          </a:prstGeom>
        </p:spPr>
      </p:pic>
    </p:spTree>
    <p:extLst>
      <p:ext uri="{BB962C8B-B14F-4D97-AF65-F5344CB8AC3E}">
        <p14:creationId xmlns:p14="http://schemas.microsoft.com/office/powerpoint/2010/main" val="37960479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FB09D-EA23-9F41-9EE2-B7F5E894BD8D}"/>
              </a:ext>
            </a:extLst>
          </p:cNvPr>
          <p:cNvSpPr>
            <a:spLocks noGrp="1"/>
          </p:cNvSpPr>
          <p:nvPr>
            <p:ph type="title"/>
          </p:nvPr>
        </p:nvSpPr>
        <p:spPr/>
        <p:txBody>
          <a:bodyPr/>
          <a:lstStyle/>
          <a:p>
            <a:r>
              <a:rPr lang="en-US" i="1" dirty="0"/>
              <a:t>Homo </a:t>
            </a:r>
            <a:r>
              <a:rPr lang="en-US" i="1" dirty="0" err="1"/>
              <a:t>categoricus</a:t>
            </a:r>
            <a:endParaRPr lang="en-US" i="1" dirty="0"/>
          </a:p>
        </p:txBody>
      </p:sp>
      <p:sp>
        <p:nvSpPr>
          <p:cNvPr id="3" name="Content Placeholder 2">
            <a:extLst>
              <a:ext uri="{FF2B5EF4-FFF2-40B4-BE49-F238E27FC236}">
                <a16:creationId xmlns:a16="http://schemas.microsoft.com/office/drawing/2014/main" id="{B33B9420-FBE5-904A-B611-335A5C9385B5}"/>
              </a:ext>
            </a:extLst>
          </p:cNvPr>
          <p:cNvSpPr>
            <a:spLocks noGrp="1"/>
          </p:cNvSpPr>
          <p:nvPr>
            <p:ph idx="1"/>
          </p:nvPr>
        </p:nvSpPr>
        <p:spPr>
          <a:xfrm>
            <a:off x="244444" y="1418219"/>
            <a:ext cx="11642756" cy="4351338"/>
          </a:xfrm>
        </p:spPr>
        <p:txBody>
          <a:bodyPr>
            <a:normAutofit fontScale="85000" lnSpcReduction="20000"/>
          </a:bodyPr>
          <a:lstStyle/>
          <a:p>
            <a:pPr marL="0" indent="0">
              <a:buNone/>
            </a:pPr>
            <a:r>
              <a:rPr lang="en-US" dirty="0"/>
              <a:t>Thinking in categories helps us to:</a:t>
            </a:r>
          </a:p>
          <a:p>
            <a:pPr marL="0" indent="0">
              <a:buNone/>
            </a:pPr>
            <a:endParaRPr lang="en-US" dirty="0"/>
          </a:p>
          <a:p>
            <a:pPr marL="0" indent="0">
              <a:buNone/>
            </a:pPr>
            <a:r>
              <a:rPr lang="en-US" b="1" dirty="0"/>
              <a:t>Form social structure: </a:t>
            </a:r>
            <a:r>
              <a:rPr lang="en-US" dirty="0"/>
              <a:t>identify as part of an established social group (i.e. projecting the appearance of an age group younger than self)</a:t>
            </a:r>
          </a:p>
          <a:p>
            <a:pPr marL="0" indent="0">
              <a:buNone/>
            </a:pPr>
            <a:r>
              <a:rPr lang="en-US" b="1" dirty="0"/>
              <a:t>Leap beyond available information: </a:t>
            </a:r>
            <a:r>
              <a:rPr lang="en-US" dirty="0"/>
              <a:t>conceive a mental image of a person with specific attributes whom you have never met or known about (e.g. a Black, Muslim, French, 70 year old professor)</a:t>
            </a:r>
          </a:p>
          <a:p>
            <a:pPr marL="0" indent="0">
              <a:buNone/>
            </a:pPr>
            <a:r>
              <a:rPr lang="en-US" dirty="0"/>
              <a:t>Helps us to process complex information quickly</a:t>
            </a:r>
          </a:p>
          <a:p>
            <a:pPr marL="0" indent="0">
              <a:buNone/>
            </a:pPr>
            <a:r>
              <a:rPr lang="en-US" dirty="0"/>
              <a:t>Keeps us safe </a:t>
            </a:r>
          </a:p>
          <a:p>
            <a:pPr marL="0" indent="0">
              <a:buNone/>
            </a:pPr>
            <a:r>
              <a:rPr lang="en-US" dirty="0"/>
              <a:t>Helps us to form mental images of complex ideas</a:t>
            </a:r>
          </a:p>
          <a:p>
            <a:pPr marL="0" indent="0">
              <a:buNone/>
            </a:pPr>
            <a:endParaRPr lang="en-US" dirty="0"/>
          </a:p>
          <a:p>
            <a:pPr marL="0" indent="0">
              <a:buNone/>
            </a:pPr>
            <a:r>
              <a:rPr lang="en-US" dirty="0"/>
              <a:t>But also has consequences…</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F01E4953-60CD-D644-BBF0-0CA936E602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919" y="-1"/>
            <a:ext cx="2520081" cy="1325563"/>
          </a:xfrm>
          <a:prstGeom prst="rect">
            <a:avLst/>
          </a:prstGeom>
          <a:solidFill>
            <a:srgbClr val="7030A0"/>
          </a:solidFill>
        </p:spPr>
      </p:pic>
    </p:spTree>
    <p:extLst>
      <p:ext uri="{BB962C8B-B14F-4D97-AF65-F5344CB8AC3E}">
        <p14:creationId xmlns:p14="http://schemas.microsoft.com/office/powerpoint/2010/main" val="17475107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C7940-7AA5-744C-BF39-6CB757BE9BF9}"/>
              </a:ext>
            </a:extLst>
          </p:cNvPr>
          <p:cNvSpPr>
            <a:spLocks noGrp="1"/>
          </p:cNvSpPr>
          <p:nvPr>
            <p:ph type="title"/>
          </p:nvPr>
        </p:nvSpPr>
        <p:spPr/>
        <p:txBody>
          <a:bodyPr/>
          <a:lstStyle/>
          <a:p>
            <a:r>
              <a:rPr lang="en-US" dirty="0"/>
              <a:t>Stereotyping</a:t>
            </a:r>
          </a:p>
        </p:txBody>
      </p:sp>
      <p:sp>
        <p:nvSpPr>
          <p:cNvPr id="3" name="Content Placeholder 2">
            <a:extLst>
              <a:ext uri="{FF2B5EF4-FFF2-40B4-BE49-F238E27FC236}">
                <a16:creationId xmlns:a16="http://schemas.microsoft.com/office/drawing/2014/main" id="{6B39E663-5721-C24A-B260-67BC49F271DC}"/>
              </a:ext>
            </a:extLst>
          </p:cNvPr>
          <p:cNvSpPr>
            <a:spLocks noGrp="1"/>
          </p:cNvSpPr>
          <p:nvPr>
            <p:ph idx="1"/>
          </p:nvPr>
        </p:nvSpPr>
        <p:spPr/>
        <p:txBody>
          <a:bodyPr/>
          <a:lstStyle/>
          <a:p>
            <a:r>
              <a:rPr lang="en-US" dirty="0"/>
              <a:t>A stereotype is a widely held social belief or category about a group of people, which is oversimplified and minimizes the diversity of attributes/experiences within the category</a:t>
            </a:r>
          </a:p>
          <a:p>
            <a:r>
              <a:rPr lang="en-US" dirty="0"/>
              <a:t>Even though we all stereotype, not everyone has the same probability of being stereotyped by others</a:t>
            </a:r>
          </a:p>
          <a:p>
            <a:r>
              <a:rPr lang="en-US" dirty="0"/>
              <a:t>You are more likely to be stereotyped if you are not a part of the dominant group, or adopt </a:t>
            </a:r>
            <a:r>
              <a:rPr lang="en-US" dirty="0" err="1"/>
              <a:t>behaviours</a:t>
            </a:r>
            <a:r>
              <a:rPr lang="en-US" dirty="0"/>
              <a:t> of the dominant culture</a:t>
            </a:r>
          </a:p>
          <a:p>
            <a:r>
              <a:rPr lang="en-US" dirty="0"/>
              <a:t>People with disabilities often stereotyped in STEM</a:t>
            </a:r>
          </a:p>
        </p:txBody>
      </p:sp>
      <p:pic>
        <p:nvPicPr>
          <p:cNvPr id="4" name="Picture 3">
            <a:extLst>
              <a:ext uri="{FF2B5EF4-FFF2-40B4-BE49-F238E27FC236}">
                <a16:creationId xmlns:a16="http://schemas.microsoft.com/office/drawing/2014/main" id="{F3991D9B-46F8-004B-9F19-B62FCB46C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919" y="-1"/>
            <a:ext cx="2520081" cy="1325563"/>
          </a:xfrm>
          <a:prstGeom prst="rect">
            <a:avLst/>
          </a:prstGeom>
          <a:solidFill>
            <a:srgbClr val="7030A0"/>
          </a:solidFill>
        </p:spPr>
      </p:pic>
    </p:spTree>
    <p:extLst>
      <p:ext uri="{BB962C8B-B14F-4D97-AF65-F5344CB8AC3E}">
        <p14:creationId xmlns:p14="http://schemas.microsoft.com/office/powerpoint/2010/main" val="1814677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6CADC-2CC9-7C49-B057-380CCE9E2792}"/>
              </a:ext>
            </a:extLst>
          </p:cNvPr>
          <p:cNvSpPr>
            <a:spLocks noGrp="1"/>
          </p:cNvSpPr>
          <p:nvPr>
            <p:ph type="title"/>
          </p:nvPr>
        </p:nvSpPr>
        <p:spPr/>
        <p:txBody>
          <a:bodyPr/>
          <a:lstStyle/>
          <a:p>
            <a:r>
              <a:rPr lang="en-US" dirty="0"/>
              <a:t>What Is Unconscious Bias?</a:t>
            </a:r>
          </a:p>
        </p:txBody>
      </p:sp>
      <p:sp>
        <p:nvSpPr>
          <p:cNvPr id="3" name="Content Placeholder 2">
            <a:extLst>
              <a:ext uri="{FF2B5EF4-FFF2-40B4-BE49-F238E27FC236}">
                <a16:creationId xmlns:a16="http://schemas.microsoft.com/office/drawing/2014/main" id="{BE587885-D1FF-7243-9CCF-D9E114BB4505}"/>
              </a:ext>
            </a:extLst>
          </p:cNvPr>
          <p:cNvSpPr>
            <a:spLocks noGrp="1"/>
          </p:cNvSpPr>
          <p:nvPr>
            <p:ph idx="1"/>
          </p:nvPr>
        </p:nvSpPr>
        <p:spPr>
          <a:xfrm>
            <a:off x="280656" y="1028921"/>
            <a:ext cx="11606543" cy="4351338"/>
          </a:xfrm>
        </p:spPr>
        <p:txBody>
          <a:bodyPr>
            <a:normAutofit lnSpcReduction="10000"/>
          </a:bodyPr>
          <a:lstStyle/>
          <a:p>
            <a:pPr marL="0" indent="0">
              <a:buNone/>
            </a:pPr>
            <a:endParaRPr lang="en-US" dirty="0"/>
          </a:p>
          <a:p>
            <a:r>
              <a:rPr lang="en-US" dirty="0"/>
              <a:t>Unconscious biases are the stereotypes held about groups of people from outside a person’s conscious awareness</a:t>
            </a:r>
          </a:p>
          <a:p>
            <a:r>
              <a:rPr lang="en-US" dirty="0"/>
              <a:t>Arise from our tendency to categorize or stereotype</a:t>
            </a:r>
          </a:p>
          <a:p>
            <a:r>
              <a:rPr lang="en-US" dirty="0"/>
              <a:t>Exist deep within our minds</a:t>
            </a:r>
          </a:p>
          <a:p>
            <a:r>
              <a:rPr lang="en-US" dirty="0"/>
              <a:t>Ingrained attitudes that can be in conflict with our conscious beliefs but still affect our actions, decisions and understanding of the world in a subconscious way</a:t>
            </a:r>
          </a:p>
          <a:p>
            <a:r>
              <a:rPr lang="en-US" dirty="0"/>
              <a:t>This is why we feel uncomfortable when confronted about our biases</a:t>
            </a:r>
          </a:p>
          <a:p>
            <a:r>
              <a:rPr lang="en-US" dirty="0"/>
              <a:t>We all have unconscious biases</a:t>
            </a:r>
          </a:p>
          <a:p>
            <a:endParaRPr lang="en-US" dirty="0"/>
          </a:p>
          <a:p>
            <a:endParaRPr lang="en-US" dirty="0"/>
          </a:p>
          <a:p>
            <a:pPr marL="0" indent="0">
              <a:buNone/>
            </a:pPr>
            <a:endParaRPr lang="en-US" dirty="0"/>
          </a:p>
        </p:txBody>
      </p:sp>
      <p:pic>
        <p:nvPicPr>
          <p:cNvPr id="4" name="Picture 3">
            <a:extLst>
              <a:ext uri="{FF2B5EF4-FFF2-40B4-BE49-F238E27FC236}">
                <a16:creationId xmlns:a16="http://schemas.microsoft.com/office/drawing/2014/main" id="{A69FB106-44FE-CB4D-BB5E-F73366FD0A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919" y="-1"/>
            <a:ext cx="2520081" cy="1325563"/>
          </a:xfrm>
          <a:prstGeom prst="rect">
            <a:avLst/>
          </a:prstGeom>
          <a:solidFill>
            <a:srgbClr val="7030A0"/>
          </a:solidFill>
        </p:spPr>
      </p:pic>
    </p:spTree>
    <p:extLst>
      <p:ext uri="{BB962C8B-B14F-4D97-AF65-F5344CB8AC3E}">
        <p14:creationId xmlns:p14="http://schemas.microsoft.com/office/powerpoint/2010/main" val="35030293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35634-9779-904A-ADBB-FE60A7347D94}"/>
              </a:ext>
            </a:extLst>
          </p:cNvPr>
          <p:cNvSpPr>
            <a:spLocks noGrp="1"/>
          </p:cNvSpPr>
          <p:nvPr>
            <p:ph type="title"/>
          </p:nvPr>
        </p:nvSpPr>
        <p:spPr/>
        <p:txBody>
          <a:bodyPr/>
          <a:lstStyle/>
          <a:p>
            <a:r>
              <a:rPr lang="en-US" dirty="0"/>
              <a:t>10 Types of Unconscious</a:t>
            </a:r>
            <a:br>
              <a:rPr lang="en-US" dirty="0"/>
            </a:br>
            <a:r>
              <a:rPr lang="en-US" dirty="0"/>
              <a:t>Bias (1)</a:t>
            </a:r>
          </a:p>
        </p:txBody>
      </p:sp>
      <p:sp>
        <p:nvSpPr>
          <p:cNvPr id="3" name="Content Placeholder 2">
            <a:extLst>
              <a:ext uri="{FF2B5EF4-FFF2-40B4-BE49-F238E27FC236}">
                <a16:creationId xmlns:a16="http://schemas.microsoft.com/office/drawing/2014/main" id="{E9521646-9B33-7D44-B34B-E8697FA73B23}"/>
              </a:ext>
            </a:extLst>
          </p:cNvPr>
          <p:cNvSpPr>
            <a:spLocks noGrp="1"/>
          </p:cNvSpPr>
          <p:nvPr>
            <p:ph idx="1"/>
          </p:nvPr>
        </p:nvSpPr>
        <p:spPr>
          <a:xfrm>
            <a:off x="838200" y="1405211"/>
            <a:ext cx="10515600" cy="4351338"/>
          </a:xfrm>
        </p:spPr>
        <p:txBody>
          <a:bodyPr>
            <a:normAutofit/>
          </a:bodyPr>
          <a:lstStyle/>
          <a:p>
            <a:r>
              <a:rPr lang="en-US" dirty="0"/>
              <a:t>Affinity bias (gravitating toward people who look like us)</a:t>
            </a:r>
          </a:p>
          <a:p>
            <a:r>
              <a:rPr lang="en-US" dirty="0"/>
              <a:t>Appearance bias (snap judgement based on what someone looks like – e.g., beauty, weight, height biases)</a:t>
            </a:r>
          </a:p>
          <a:p>
            <a:r>
              <a:rPr lang="en-US" dirty="0"/>
              <a:t>Confirmation bias (interpreting new information to confirm what you’re already thinking)</a:t>
            </a:r>
          </a:p>
          <a:p>
            <a:r>
              <a:rPr lang="en-US" dirty="0"/>
              <a:t>Attribution bias (correlates someone’s actions with unrelated characteristics)</a:t>
            </a:r>
          </a:p>
          <a:p>
            <a:r>
              <a:rPr lang="en-US" dirty="0"/>
              <a:t>Ability bias (unintentional associations based on someone’s ability or disability)</a:t>
            </a:r>
          </a:p>
        </p:txBody>
      </p:sp>
      <p:pic>
        <p:nvPicPr>
          <p:cNvPr id="4" name="Picture 3">
            <a:extLst>
              <a:ext uri="{FF2B5EF4-FFF2-40B4-BE49-F238E27FC236}">
                <a16:creationId xmlns:a16="http://schemas.microsoft.com/office/drawing/2014/main" id="{4B9683A0-61CE-C34B-B229-5F83570CA8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919" y="-1"/>
            <a:ext cx="2520081" cy="1325563"/>
          </a:xfrm>
          <a:prstGeom prst="rect">
            <a:avLst/>
          </a:prstGeom>
          <a:solidFill>
            <a:srgbClr val="7030A0"/>
          </a:solidFill>
        </p:spPr>
      </p:pic>
    </p:spTree>
    <p:extLst>
      <p:ext uri="{BB962C8B-B14F-4D97-AF65-F5344CB8AC3E}">
        <p14:creationId xmlns:p14="http://schemas.microsoft.com/office/powerpoint/2010/main" val="38620426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35634-9779-904A-ADBB-FE60A7347D94}"/>
              </a:ext>
            </a:extLst>
          </p:cNvPr>
          <p:cNvSpPr>
            <a:spLocks noGrp="1"/>
          </p:cNvSpPr>
          <p:nvPr>
            <p:ph type="title"/>
          </p:nvPr>
        </p:nvSpPr>
        <p:spPr/>
        <p:txBody>
          <a:bodyPr/>
          <a:lstStyle/>
          <a:p>
            <a:r>
              <a:rPr lang="en-US" dirty="0"/>
              <a:t>10 Types of Unconscious</a:t>
            </a:r>
            <a:br>
              <a:rPr lang="en-US" dirty="0"/>
            </a:br>
            <a:r>
              <a:rPr lang="en-US" dirty="0"/>
              <a:t>Bias (2)</a:t>
            </a:r>
          </a:p>
        </p:txBody>
      </p:sp>
      <p:sp>
        <p:nvSpPr>
          <p:cNvPr id="3" name="Content Placeholder 2">
            <a:extLst>
              <a:ext uri="{FF2B5EF4-FFF2-40B4-BE49-F238E27FC236}">
                <a16:creationId xmlns:a16="http://schemas.microsoft.com/office/drawing/2014/main" id="{E9521646-9B33-7D44-B34B-E8697FA73B23}"/>
              </a:ext>
            </a:extLst>
          </p:cNvPr>
          <p:cNvSpPr>
            <a:spLocks noGrp="1"/>
          </p:cNvSpPr>
          <p:nvPr>
            <p:ph idx="1"/>
          </p:nvPr>
        </p:nvSpPr>
        <p:spPr>
          <a:xfrm>
            <a:off x="838200" y="1447253"/>
            <a:ext cx="10515600" cy="4351338"/>
          </a:xfrm>
        </p:spPr>
        <p:txBody>
          <a:bodyPr>
            <a:normAutofit/>
          </a:bodyPr>
          <a:lstStyle/>
          <a:p>
            <a:r>
              <a:rPr lang="en-US" dirty="0"/>
              <a:t>Gender bias (unintentional associations based on a person’s gender)</a:t>
            </a:r>
          </a:p>
          <a:p>
            <a:r>
              <a:rPr lang="en-US" dirty="0"/>
              <a:t>Age bias (unintentional associations based on a person’s age)</a:t>
            </a:r>
          </a:p>
          <a:p>
            <a:r>
              <a:rPr lang="en-US" dirty="0"/>
              <a:t>Authority bias (placing more weight on the opinion or idea of an authority figure)</a:t>
            </a:r>
          </a:p>
          <a:p>
            <a:r>
              <a:rPr lang="en-US" dirty="0"/>
              <a:t>Halo Effect (using an overall positive impression of someone to influence other judgements of their character)</a:t>
            </a:r>
          </a:p>
          <a:p>
            <a:r>
              <a:rPr lang="en-US" dirty="0"/>
              <a:t>Horn effect (using an overall negative impression of someone to influence other judgements of their character)</a:t>
            </a:r>
          </a:p>
        </p:txBody>
      </p:sp>
      <p:pic>
        <p:nvPicPr>
          <p:cNvPr id="4" name="Picture 3">
            <a:extLst>
              <a:ext uri="{FF2B5EF4-FFF2-40B4-BE49-F238E27FC236}">
                <a16:creationId xmlns:a16="http://schemas.microsoft.com/office/drawing/2014/main" id="{AA4FB2D7-F9EF-EB45-9F06-F22A1CCC2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919" y="-1"/>
            <a:ext cx="2520081" cy="1325563"/>
          </a:xfrm>
          <a:prstGeom prst="rect">
            <a:avLst/>
          </a:prstGeom>
          <a:solidFill>
            <a:srgbClr val="7030A0"/>
          </a:solidFill>
        </p:spPr>
      </p:pic>
    </p:spTree>
    <p:extLst>
      <p:ext uri="{BB962C8B-B14F-4D97-AF65-F5344CB8AC3E}">
        <p14:creationId xmlns:p14="http://schemas.microsoft.com/office/powerpoint/2010/main" val="29703900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3B0B8-50B1-ED44-A904-2C42B79EE8E0}"/>
              </a:ext>
            </a:extLst>
          </p:cNvPr>
          <p:cNvSpPr>
            <a:spLocks noGrp="1"/>
          </p:cNvSpPr>
          <p:nvPr>
            <p:ph type="title"/>
          </p:nvPr>
        </p:nvSpPr>
        <p:spPr/>
        <p:txBody>
          <a:bodyPr/>
          <a:lstStyle/>
          <a:p>
            <a:r>
              <a:rPr lang="en-US" dirty="0"/>
              <a:t>Unconscious Bias </a:t>
            </a:r>
            <a:br>
              <a:rPr lang="en-US" dirty="0"/>
            </a:br>
            <a:r>
              <a:rPr lang="en-US" dirty="0"/>
              <a:t>Leads to “-isms”</a:t>
            </a:r>
          </a:p>
        </p:txBody>
      </p:sp>
      <p:sp>
        <p:nvSpPr>
          <p:cNvPr id="3" name="Content Placeholder 2">
            <a:extLst>
              <a:ext uri="{FF2B5EF4-FFF2-40B4-BE49-F238E27FC236}">
                <a16:creationId xmlns:a16="http://schemas.microsoft.com/office/drawing/2014/main" id="{2F858B69-1F55-3A4F-80FA-3D12EDBE6290}"/>
              </a:ext>
            </a:extLst>
          </p:cNvPr>
          <p:cNvSpPr>
            <a:spLocks noGrp="1"/>
          </p:cNvSpPr>
          <p:nvPr>
            <p:ph idx="1"/>
          </p:nvPr>
        </p:nvSpPr>
        <p:spPr>
          <a:xfrm>
            <a:off x="838200" y="1436742"/>
            <a:ext cx="10515600" cy="4351338"/>
          </a:xfrm>
        </p:spPr>
        <p:txBody>
          <a:bodyPr>
            <a:normAutofit lnSpcReduction="10000"/>
          </a:bodyPr>
          <a:lstStyle/>
          <a:p>
            <a:r>
              <a:rPr lang="en-US" dirty="0"/>
              <a:t>Ableism</a:t>
            </a:r>
          </a:p>
          <a:p>
            <a:r>
              <a:rPr lang="en-US" dirty="0"/>
              <a:t>Ageism (and reverse ageism)</a:t>
            </a:r>
          </a:p>
          <a:p>
            <a:r>
              <a:rPr lang="en-US" dirty="0"/>
              <a:t>Caste-ism</a:t>
            </a:r>
          </a:p>
          <a:p>
            <a:r>
              <a:rPr lang="en-US" dirty="0"/>
              <a:t>Classism</a:t>
            </a:r>
          </a:p>
          <a:p>
            <a:r>
              <a:rPr lang="en-US" dirty="0" err="1"/>
              <a:t>Colourism</a:t>
            </a:r>
            <a:endParaRPr lang="en-US" dirty="0"/>
          </a:p>
          <a:p>
            <a:r>
              <a:rPr lang="en-US" dirty="0"/>
              <a:t>Racism</a:t>
            </a:r>
          </a:p>
          <a:p>
            <a:r>
              <a:rPr lang="en-US" dirty="0"/>
              <a:t>Sexism</a:t>
            </a:r>
          </a:p>
          <a:p>
            <a:endParaRPr lang="en-US" dirty="0"/>
          </a:p>
          <a:p>
            <a:r>
              <a:rPr lang="en-US" dirty="0"/>
              <a:t>“Other is different. Different is bad”</a:t>
            </a:r>
          </a:p>
        </p:txBody>
      </p:sp>
      <p:pic>
        <p:nvPicPr>
          <p:cNvPr id="4" name="Picture 3">
            <a:extLst>
              <a:ext uri="{FF2B5EF4-FFF2-40B4-BE49-F238E27FC236}">
                <a16:creationId xmlns:a16="http://schemas.microsoft.com/office/drawing/2014/main" id="{88BF9DE7-0F80-784D-A966-3B68F852E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919" y="-1"/>
            <a:ext cx="2520081" cy="1325563"/>
          </a:xfrm>
          <a:prstGeom prst="rect">
            <a:avLst/>
          </a:prstGeom>
          <a:solidFill>
            <a:srgbClr val="7030A0"/>
          </a:solidFill>
        </p:spPr>
      </p:pic>
    </p:spTree>
    <p:extLst>
      <p:ext uri="{BB962C8B-B14F-4D97-AF65-F5344CB8AC3E}">
        <p14:creationId xmlns:p14="http://schemas.microsoft.com/office/powerpoint/2010/main" val="37652219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F157F-7A6E-2C45-951B-7F029478E325}"/>
              </a:ext>
            </a:extLst>
          </p:cNvPr>
          <p:cNvSpPr>
            <a:spLocks noGrp="1"/>
          </p:cNvSpPr>
          <p:nvPr>
            <p:ph type="title"/>
          </p:nvPr>
        </p:nvSpPr>
        <p:spPr/>
        <p:txBody>
          <a:bodyPr/>
          <a:lstStyle/>
          <a:p>
            <a:r>
              <a:rPr lang="en-US" dirty="0"/>
              <a:t>“-Ism” and “Exceptionalism”</a:t>
            </a:r>
          </a:p>
        </p:txBody>
      </p:sp>
      <p:sp>
        <p:nvSpPr>
          <p:cNvPr id="3" name="Content Placeholder 2">
            <a:extLst>
              <a:ext uri="{FF2B5EF4-FFF2-40B4-BE49-F238E27FC236}">
                <a16:creationId xmlns:a16="http://schemas.microsoft.com/office/drawing/2014/main" id="{087F0849-25B9-5546-B5C6-3CAB362E16D0}"/>
              </a:ext>
            </a:extLst>
          </p:cNvPr>
          <p:cNvSpPr>
            <a:spLocks noGrp="1"/>
          </p:cNvSpPr>
          <p:nvPr>
            <p:ph idx="1"/>
          </p:nvPr>
        </p:nvSpPr>
        <p:spPr>
          <a:xfrm>
            <a:off x="838200" y="1436744"/>
            <a:ext cx="10515600" cy="4351338"/>
          </a:xfrm>
        </p:spPr>
        <p:txBody>
          <a:bodyPr/>
          <a:lstStyle/>
          <a:p>
            <a:r>
              <a:rPr lang="en-US" dirty="0"/>
              <a:t>Ableism vs. “ability exceptionalism”</a:t>
            </a:r>
          </a:p>
          <a:p>
            <a:r>
              <a:rPr lang="en-US" dirty="0"/>
              <a:t>“Us” vs. “Them” </a:t>
            </a:r>
            <a:r>
              <a:rPr lang="en-US" dirty="0" err="1"/>
              <a:t>behaviours</a:t>
            </a:r>
            <a:endParaRPr lang="en-US" dirty="0"/>
          </a:p>
          <a:p>
            <a:r>
              <a:rPr lang="en-US" dirty="0"/>
              <a:t>“Not ableist” is different from “anti-ableist”</a:t>
            </a:r>
          </a:p>
          <a:p>
            <a:pPr lvl="1"/>
            <a:r>
              <a:rPr lang="en-US" dirty="0"/>
              <a:t>Everyone needs to be part of the solution</a:t>
            </a:r>
          </a:p>
          <a:p>
            <a:r>
              <a:rPr lang="en-US" dirty="0"/>
              <a:t>Situational nature of “-ism” </a:t>
            </a:r>
            <a:r>
              <a:rPr lang="en-US" dirty="0" err="1"/>
              <a:t>behaviours</a:t>
            </a:r>
            <a:endParaRPr lang="en-US" dirty="0"/>
          </a:p>
          <a:p>
            <a:r>
              <a:rPr lang="en-US" dirty="0"/>
              <a:t>Intersectional nature of “-ism” </a:t>
            </a:r>
            <a:r>
              <a:rPr lang="en-US" dirty="0" err="1"/>
              <a:t>behaviours</a:t>
            </a:r>
            <a:endParaRPr lang="en-US" dirty="0"/>
          </a:p>
          <a:p>
            <a:pPr lvl="1"/>
            <a:r>
              <a:rPr lang="en-US" dirty="0"/>
              <a:t>A blind person saying “I don’t see </a:t>
            </a:r>
            <a:r>
              <a:rPr lang="en-US" dirty="0" err="1"/>
              <a:t>colour</a:t>
            </a:r>
            <a:r>
              <a:rPr lang="en-US" dirty="0"/>
              <a:t>”</a:t>
            </a:r>
          </a:p>
          <a:p>
            <a:r>
              <a:rPr lang="en-US" dirty="0"/>
              <a:t>Everyone expresses ableism in their life, many people also express anti-ableism in their life </a:t>
            </a:r>
          </a:p>
        </p:txBody>
      </p:sp>
      <p:pic>
        <p:nvPicPr>
          <p:cNvPr id="4" name="Picture 3">
            <a:extLst>
              <a:ext uri="{FF2B5EF4-FFF2-40B4-BE49-F238E27FC236}">
                <a16:creationId xmlns:a16="http://schemas.microsoft.com/office/drawing/2014/main" id="{DC105133-3EC0-A447-AD32-08D57F2C6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919" y="-1"/>
            <a:ext cx="2520081" cy="1325563"/>
          </a:xfrm>
          <a:prstGeom prst="rect">
            <a:avLst/>
          </a:prstGeom>
          <a:solidFill>
            <a:srgbClr val="7030A0"/>
          </a:solidFill>
        </p:spPr>
      </p:pic>
    </p:spTree>
    <p:extLst>
      <p:ext uri="{BB962C8B-B14F-4D97-AF65-F5344CB8AC3E}">
        <p14:creationId xmlns:p14="http://schemas.microsoft.com/office/powerpoint/2010/main" val="9243889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34F64-72F2-8B4D-B42F-453E8CB33A46}"/>
              </a:ext>
            </a:extLst>
          </p:cNvPr>
          <p:cNvSpPr>
            <a:spLocks noGrp="1"/>
          </p:cNvSpPr>
          <p:nvPr>
            <p:ph type="title"/>
          </p:nvPr>
        </p:nvSpPr>
        <p:spPr/>
        <p:txBody>
          <a:bodyPr/>
          <a:lstStyle/>
          <a:p>
            <a:r>
              <a:rPr lang="en-US" dirty="0"/>
              <a:t>Unconscious Bias and Disability</a:t>
            </a:r>
          </a:p>
        </p:txBody>
      </p:sp>
      <p:sp>
        <p:nvSpPr>
          <p:cNvPr id="3" name="Content Placeholder 2">
            <a:extLst>
              <a:ext uri="{FF2B5EF4-FFF2-40B4-BE49-F238E27FC236}">
                <a16:creationId xmlns:a16="http://schemas.microsoft.com/office/drawing/2014/main" id="{8621DED9-AD3E-C740-B9EF-650F0849F3A9}"/>
              </a:ext>
            </a:extLst>
          </p:cNvPr>
          <p:cNvSpPr>
            <a:spLocks noGrp="1"/>
          </p:cNvSpPr>
          <p:nvPr>
            <p:ph idx="1"/>
          </p:nvPr>
        </p:nvSpPr>
        <p:spPr>
          <a:xfrm>
            <a:off x="307818" y="1418219"/>
            <a:ext cx="11443580" cy="4351338"/>
          </a:xfrm>
        </p:spPr>
        <p:txBody>
          <a:bodyPr>
            <a:normAutofit fontScale="85000" lnSpcReduction="20000"/>
          </a:bodyPr>
          <a:lstStyle/>
          <a:p>
            <a:r>
              <a:rPr lang="en-US" dirty="0"/>
              <a:t>All disabilities are visible: young person using priority seating on a bus, not using a microphone at a lecture or an in-person science activity</a:t>
            </a:r>
          </a:p>
          <a:p>
            <a:r>
              <a:rPr lang="en-US" dirty="0"/>
              <a:t>Persons with disabilities aren’t well-educated, and this is why they have low employment</a:t>
            </a:r>
          </a:p>
          <a:p>
            <a:r>
              <a:rPr lang="en-US" dirty="0"/>
              <a:t>Persons with disabilities always need someone to help them</a:t>
            </a:r>
          </a:p>
          <a:p>
            <a:r>
              <a:rPr lang="en-US" dirty="0"/>
              <a:t>If I can’t see, I also can’t hear</a:t>
            </a:r>
          </a:p>
          <a:p>
            <a:r>
              <a:rPr lang="en-US" dirty="0"/>
              <a:t>If my speech is unclear or I stutter, I have less cognitive capacity</a:t>
            </a:r>
          </a:p>
          <a:p>
            <a:r>
              <a:rPr lang="en-US" dirty="0"/>
              <a:t>Persons with disabilities don’t understand [and don’t do] science or research</a:t>
            </a:r>
          </a:p>
          <a:p>
            <a:r>
              <a:rPr lang="en-US" dirty="0"/>
              <a:t>Persons with disabilities can’t use technology</a:t>
            </a:r>
          </a:p>
          <a:p>
            <a:r>
              <a:rPr lang="en-US" dirty="0"/>
              <a:t>Persons with disabilities don’t understand the science behind public health measures for covid</a:t>
            </a:r>
          </a:p>
          <a:p>
            <a:r>
              <a:rPr lang="en-US" dirty="0"/>
              <a:t>Persons with disabilities don’t understand climate change</a:t>
            </a:r>
          </a:p>
        </p:txBody>
      </p:sp>
    </p:spTree>
    <p:extLst>
      <p:ext uri="{BB962C8B-B14F-4D97-AF65-F5344CB8AC3E}">
        <p14:creationId xmlns:p14="http://schemas.microsoft.com/office/powerpoint/2010/main" val="10722481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26DE-E0FA-45FA-96BB-EDB6F585F0A4}"/>
              </a:ext>
            </a:extLst>
          </p:cNvPr>
          <p:cNvSpPr>
            <a:spLocks noGrp="1"/>
          </p:cNvSpPr>
          <p:nvPr>
            <p:ph type="title"/>
          </p:nvPr>
        </p:nvSpPr>
        <p:spPr/>
        <p:txBody>
          <a:bodyPr/>
          <a:lstStyle/>
          <a:p>
            <a:r>
              <a:rPr lang="en-CA" dirty="0"/>
              <a:t>What does Unconscious Bias “look” like?  </a:t>
            </a:r>
          </a:p>
        </p:txBody>
      </p:sp>
      <p:sp>
        <p:nvSpPr>
          <p:cNvPr id="3" name="Content Placeholder 2">
            <a:extLst>
              <a:ext uri="{FF2B5EF4-FFF2-40B4-BE49-F238E27FC236}">
                <a16:creationId xmlns:a16="http://schemas.microsoft.com/office/drawing/2014/main" id="{100A8F8E-68A7-4AFF-8CE1-DF16BEF09C69}"/>
              </a:ext>
            </a:extLst>
          </p:cNvPr>
          <p:cNvSpPr>
            <a:spLocks noGrp="1"/>
          </p:cNvSpPr>
          <p:nvPr>
            <p:ph idx="1"/>
          </p:nvPr>
        </p:nvSpPr>
        <p:spPr>
          <a:xfrm>
            <a:off x="353085" y="1418219"/>
            <a:ext cx="11416420" cy="4351338"/>
          </a:xfrm>
        </p:spPr>
        <p:txBody>
          <a:bodyPr>
            <a:normAutofit fontScale="77500" lnSpcReduction="20000"/>
          </a:bodyPr>
          <a:lstStyle/>
          <a:p>
            <a:r>
              <a:rPr lang="en-CA" dirty="0"/>
              <a:t>Persons with disabilities are not often used as models in science media or in marketing communications (other than disability related stories/products)</a:t>
            </a:r>
          </a:p>
          <a:p>
            <a:r>
              <a:rPr lang="en-CA" dirty="0"/>
              <a:t>Us vs Them attitudes “I am a good person and I will help them”</a:t>
            </a:r>
          </a:p>
          <a:p>
            <a:r>
              <a:rPr lang="en-CA" dirty="0"/>
              <a:t>design (layout for example of an office, of a print communication, of a workshop or activity, of an exhibit, of marketing practices)</a:t>
            </a:r>
          </a:p>
          <a:p>
            <a:r>
              <a:rPr lang="en-CA" dirty="0"/>
              <a:t>Mentorship and/or Sponsorship of a student, volunteer or employee without a disability</a:t>
            </a:r>
          </a:p>
          <a:p>
            <a:r>
              <a:rPr lang="en-CA" dirty="0"/>
              <a:t>Expectation of accommodation requests rather than universal design, requests for alternative format print materials rather than having multiple formats or an accessible format available </a:t>
            </a:r>
          </a:p>
          <a:p>
            <a:r>
              <a:rPr lang="en-CA" dirty="0"/>
              <a:t>Employee not aware of where to find assistive technology at a museum, or that persons who need support persons may pay reduced admission etc.</a:t>
            </a:r>
          </a:p>
          <a:p>
            <a:r>
              <a:rPr lang="en-CA" dirty="0"/>
              <a:t>Science activities or exhibits designed with equipment that can only be used with one sense</a:t>
            </a:r>
          </a:p>
          <a:p>
            <a:pPr marL="0" indent="0">
              <a:buNone/>
            </a:pPr>
            <a:endParaRPr lang="en-CA" dirty="0"/>
          </a:p>
          <a:p>
            <a:endParaRPr lang="en-CA" dirty="0"/>
          </a:p>
          <a:p>
            <a:endParaRPr lang="en-CA"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14229184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26DE-E0FA-45FA-96BB-EDB6F585F0A4}"/>
              </a:ext>
            </a:extLst>
          </p:cNvPr>
          <p:cNvSpPr>
            <a:spLocks noGrp="1"/>
          </p:cNvSpPr>
          <p:nvPr>
            <p:ph type="title"/>
          </p:nvPr>
        </p:nvSpPr>
        <p:spPr/>
        <p:txBody>
          <a:bodyPr/>
          <a:lstStyle/>
          <a:p>
            <a:r>
              <a:rPr lang="en-CA" dirty="0"/>
              <a:t>What does Unconscious Bias</a:t>
            </a:r>
            <a:br>
              <a:rPr lang="en-CA" dirty="0"/>
            </a:br>
            <a:r>
              <a:rPr lang="en-CA" dirty="0"/>
              <a:t>“look” like?  </a:t>
            </a:r>
          </a:p>
        </p:txBody>
      </p:sp>
      <p:sp>
        <p:nvSpPr>
          <p:cNvPr id="3" name="Content Placeholder 2">
            <a:extLst>
              <a:ext uri="{FF2B5EF4-FFF2-40B4-BE49-F238E27FC236}">
                <a16:creationId xmlns:a16="http://schemas.microsoft.com/office/drawing/2014/main" id="{100A8F8E-68A7-4AFF-8CE1-DF16BEF09C69}"/>
              </a:ext>
            </a:extLst>
          </p:cNvPr>
          <p:cNvSpPr>
            <a:spLocks noGrp="1"/>
          </p:cNvSpPr>
          <p:nvPr>
            <p:ph idx="1"/>
          </p:nvPr>
        </p:nvSpPr>
        <p:spPr>
          <a:xfrm>
            <a:off x="419100" y="1323115"/>
            <a:ext cx="11353800" cy="4351338"/>
          </a:xfrm>
        </p:spPr>
        <p:txBody>
          <a:bodyPr/>
          <a:lstStyle/>
          <a:p>
            <a:r>
              <a:rPr lang="en-CA" dirty="0"/>
              <a:t>Attitudes: Self Talk</a:t>
            </a:r>
          </a:p>
          <a:p>
            <a:r>
              <a:rPr lang="en-CA" dirty="0"/>
              <a:t>Attitudes shaping what we communicate, how we communicate, the tools we use to communicate</a:t>
            </a:r>
          </a:p>
          <a:p>
            <a:r>
              <a:rPr lang="en-CA" dirty="0"/>
              <a:t>Shapes expectations in how our audience interacts with information – and how we interact with each other</a:t>
            </a:r>
          </a:p>
          <a:p>
            <a:r>
              <a:rPr lang="en-CA" dirty="0">
                <a:solidFill>
                  <a:srgbClr val="0070C0"/>
                </a:solidFill>
              </a:rPr>
              <a:t>Generally expressed as “helping” behaviour that benefits the dominant group</a:t>
            </a:r>
          </a:p>
          <a:p>
            <a:r>
              <a:rPr lang="en-CA" dirty="0"/>
              <a:t>Exclusionary behaviour (discrimination)</a:t>
            </a:r>
          </a:p>
          <a:p>
            <a:r>
              <a:rPr lang="en-CA" dirty="0"/>
              <a:t>Subtle discrimination in form of microaggressions</a:t>
            </a:r>
          </a:p>
          <a:p>
            <a:pPr marL="0" indent="0">
              <a:buNone/>
            </a:pPr>
            <a:endParaRPr lang="en-CA" dirty="0"/>
          </a:p>
          <a:p>
            <a:pPr marL="0" indent="0">
              <a:buNone/>
            </a:pPr>
            <a:endParaRPr lang="en-CA" dirty="0"/>
          </a:p>
        </p:txBody>
      </p:sp>
      <p:pic>
        <p:nvPicPr>
          <p:cNvPr id="4" name="Picture 3">
            <a:extLst>
              <a:ext uri="{FF2B5EF4-FFF2-40B4-BE49-F238E27FC236}">
                <a16:creationId xmlns:a16="http://schemas.microsoft.com/office/drawing/2014/main" id="{2263AC2F-3FE8-C540-97E0-7438A75E50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919" y="-1"/>
            <a:ext cx="2520081" cy="1325563"/>
          </a:xfrm>
          <a:prstGeom prst="rect">
            <a:avLst/>
          </a:prstGeom>
          <a:solidFill>
            <a:srgbClr val="7030A0"/>
          </a:solidFill>
        </p:spPr>
      </p:pic>
    </p:spTree>
    <p:extLst>
      <p:ext uri="{BB962C8B-B14F-4D97-AF65-F5344CB8AC3E}">
        <p14:creationId xmlns:p14="http://schemas.microsoft.com/office/powerpoint/2010/main" val="41082630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6223-D270-495B-90D8-E46BFF757EA1}"/>
              </a:ext>
            </a:extLst>
          </p:cNvPr>
          <p:cNvSpPr>
            <a:spLocks noGrp="1"/>
          </p:cNvSpPr>
          <p:nvPr>
            <p:ph type="title"/>
          </p:nvPr>
        </p:nvSpPr>
        <p:spPr/>
        <p:txBody>
          <a:bodyPr/>
          <a:lstStyle/>
          <a:p>
            <a:r>
              <a:rPr lang="en-CA" dirty="0"/>
              <a:t>Attitudes: “-ism” Blindness</a:t>
            </a:r>
          </a:p>
        </p:txBody>
      </p:sp>
      <p:sp>
        <p:nvSpPr>
          <p:cNvPr id="3" name="Content Placeholder 2">
            <a:extLst>
              <a:ext uri="{FF2B5EF4-FFF2-40B4-BE49-F238E27FC236}">
                <a16:creationId xmlns:a16="http://schemas.microsoft.com/office/drawing/2014/main" id="{67E6584C-AD57-4309-9A6D-D3B697895F66}"/>
              </a:ext>
            </a:extLst>
          </p:cNvPr>
          <p:cNvSpPr>
            <a:spLocks noGrp="1"/>
          </p:cNvSpPr>
          <p:nvPr>
            <p:ph idx="1"/>
          </p:nvPr>
        </p:nvSpPr>
        <p:spPr/>
        <p:txBody>
          <a:bodyPr>
            <a:normAutofit/>
          </a:bodyPr>
          <a:lstStyle/>
          <a:p>
            <a:r>
              <a:rPr lang="en-CA" dirty="0"/>
              <a:t>“-ism” Blindness</a:t>
            </a:r>
          </a:p>
          <a:p>
            <a:pPr lvl="1"/>
            <a:r>
              <a:rPr lang="en-CA" dirty="0"/>
              <a:t>“I don’t see [skin colour, ability, gender…]”</a:t>
            </a:r>
          </a:p>
          <a:p>
            <a:pPr lvl="1"/>
            <a:r>
              <a:rPr lang="en-CA" dirty="0"/>
              <a:t>On the surface, the right thing to do</a:t>
            </a:r>
          </a:p>
          <a:p>
            <a:pPr lvl="1"/>
            <a:r>
              <a:rPr lang="en-CA" dirty="0"/>
              <a:t>An attempt to not be biased by a person’s lived experience</a:t>
            </a:r>
          </a:p>
          <a:p>
            <a:pPr lvl="1"/>
            <a:r>
              <a:rPr lang="en-CA" dirty="0"/>
              <a:t>Treats everyone the same</a:t>
            </a:r>
          </a:p>
          <a:p>
            <a:pPr lvl="1"/>
            <a:r>
              <a:rPr lang="en-CA" dirty="0"/>
              <a:t>Does not take into account lived experience</a:t>
            </a:r>
          </a:p>
        </p:txBody>
      </p:sp>
      <p:pic>
        <p:nvPicPr>
          <p:cNvPr id="4" name="Picture 3">
            <a:extLst>
              <a:ext uri="{FF2B5EF4-FFF2-40B4-BE49-F238E27FC236}">
                <a16:creationId xmlns:a16="http://schemas.microsoft.com/office/drawing/2014/main" id="{6127807C-77AA-E741-8C24-8CF2D28093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4886" y="1561"/>
            <a:ext cx="2517114" cy="1324002"/>
          </a:xfrm>
          <a:prstGeom prst="rect">
            <a:avLst/>
          </a:prstGeom>
          <a:solidFill>
            <a:srgbClr val="7030A0"/>
          </a:solidFill>
        </p:spPr>
      </p:pic>
    </p:spTree>
    <p:extLst>
      <p:ext uri="{BB962C8B-B14F-4D97-AF65-F5344CB8AC3E}">
        <p14:creationId xmlns:p14="http://schemas.microsoft.com/office/powerpoint/2010/main" val="10325695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6223-D270-495B-90D8-E46BFF757EA1}"/>
              </a:ext>
            </a:extLst>
          </p:cNvPr>
          <p:cNvSpPr>
            <a:spLocks noGrp="1"/>
          </p:cNvSpPr>
          <p:nvPr>
            <p:ph type="title"/>
          </p:nvPr>
        </p:nvSpPr>
        <p:spPr/>
        <p:txBody>
          <a:bodyPr/>
          <a:lstStyle/>
          <a:p>
            <a:r>
              <a:rPr lang="en-CA" dirty="0"/>
              <a:t>Attitudes: “-ism” Awareness</a:t>
            </a:r>
          </a:p>
        </p:txBody>
      </p:sp>
      <p:sp>
        <p:nvSpPr>
          <p:cNvPr id="3" name="Content Placeholder 2">
            <a:extLst>
              <a:ext uri="{FF2B5EF4-FFF2-40B4-BE49-F238E27FC236}">
                <a16:creationId xmlns:a16="http://schemas.microsoft.com/office/drawing/2014/main" id="{67E6584C-AD57-4309-9A6D-D3B697895F66}"/>
              </a:ext>
            </a:extLst>
          </p:cNvPr>
          <p:cNvSpPr>
            <a:spLocks noGrp="1"/>
          </p:cNvSpPr>
          <p:nvPr>
            <p:ph idx="1"/>
          </p:nvPr>
        </p:nvSpPr>
        <p:spPr/>
        <p:txBody>
          <a:bodyPr>
            <a:normAutofit/>
          </a:bodyPr>
          <a:lstStyle/>
          <a:p>
            <a:r>
              <a:rPr lang="en-CA" dirty="0"/>
              <a:t>“-ism” Awareness</a:t>
            </a:r>
          </a:p>
          <a:p>
            <a:pPr lvl="1"/>
            <a:r>
              <a:rPr lang="en-CA" dirty="0"/>
              <a:t>“I recognize the totality of your lived experience”</a:t>
            </a:r>
          </a:p>
          <a:p>
            <a:pPr lvl="1"/>
            <a:r>
              <a:rPr lang="en-CA" dirty="0"/>
              <a:t>On the surface, the harder thing to do</a:t>
            </a:r>
          </a:p>
          <a:p>
            <a:pPr lvl="1"/>
            <a:r>
              <a:rPr lang="en-CA" dirty="0"/>
              <a:t>A recognition that it’s not possible to take a person out of context</a:t>
            </a:r>
          </a:p>
          <a:p>
            <a:pPr lvl="1"/>
            <a:r>
              <a:rPr lang="en-CA" dirty="0"/>
              <a:t>Need to check biases</a:t>
            </a:r>
          </a:p>
        </p:txBody>
      </p:sp>
      <p:pic>
        <p:nvPicPr>
          <p:cNvPr id="4" name="Picture 3">
            <a:extLst>
              <a:ext uri="{FF2B5EF4-FFF2-40B4-BE49-F238E27FC236}">
                <a16:creationId xmlns:a16="http://schemas.microsoft.com/office/drawing/2014/main" id="{6127807C-77AA-E741-8C24-8CF2D28093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4886" y="1561"/>
            <a:ext cx="2517114" cy="1324002"/>
          </a:xfrm>
          <a:prstGeom prst="rect">
            <a:avLst/>
          </a:prstGeom>
          <a:solidFill>
            <a:srgbClr val="7030A0"/>
          </a:solidFill>
        </p:spPr>
      </p:pic>
    </p:spTree>
    <p:extLst>
      <p:ext uri="{BB962C8B-B14F-4D97-AF65-F5344CB8AC3E}">
        <p14:creationId xmlns:p14="http://schemas.microsoft.com/office/powerpoint/2010/main" val="39521338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B28F-79B6-28A6-13E3-75E24CA0B22C}"/>
              </a:ext>
            </a:extLst>
          </p:cNvPr>
          <p:cNvSpPr>
            <a:spLocks noGrp="1"/>
          </p:cNvSpPr>
          <p:nvPr>
            <p:ph type="title"/>
          </p:nvPr>
        </p:nvSpPr>
        <p:spPr/>
        <p:txBody>
          <a:bodyPr/>
          <a:lstStyle/>
          <a:p>
            <a:r>
              <a:rPr lang="en-US" dirty="0"/>
              <a:t>The Anti-Bias Framework</a:t>
            </a:r>
          </a:p>
        </p:txBody>
      </p:sp>
      <p:sp>
        <p:nvSpPr>
          <p:cNvPr id="3" name="Content Placeholder 2">
            <a:extLst>
              <a:ext uri="{FF2B5EF4-FFF2-40B4-BE49-F238E27FC236}">
                <a16:creationId xmlns:a16="http://schemas.microsoft.com/office/drawing/2014/main" id="{2AEC80B6-BCC7-6C05-750A-617DB379EB4E}"/>
              </a:ext>
            </a:extLst>
          </p:cNvPr>
          <p:cNvSpPr>
            <a:spLocks noGrp="1"/>
          </p:cNvSpPr>
          <p:nvPr>
            <p:ph idx="1"/>
          </p:nvPr>
        </p:nvSpPr>
        <p:spPr/>
        <p:txBody>
          <a:bodyPr/>
          <a:lstStyle/>
          <a:p>
            <a:r>
              <a:rPr lang="en-US" b="1" dirty="0"/>
              <a:t>Every human has biases</a:t>
            </a:r>
            <a:endParaRPr lang="en-US" dirty="0"/>
          </a:p>
          <a:p>
            <a:r>
              <a:rPr lang="en-US" dirty="0"/>
              <a:t>Saying “I’m not biased” is therefore patently false, </a:t>
            </a:r>
            <a:r>
              <a:rPr lang="en-US" b="1" dirty="0"/>
              <a:t>even if </a:t>
            </a:r>
            <a:r>
              <a:rPr lang="en-US" dirty="0"/>
              <a:t>we call out and acknowledge the biases that we have (or ”had”)</a:t>
            </a:r>
          </a:p>
          <a:p>
            <a:r>
              <a:rPr lang="en-US" dirty="0"/>
              <a:t>It is impossible for us to declare that we are unbiased in our work</a:t>
            </a:r>
          </a:p>
          <a:p>
            <a:r>
              <a:rPr lang="en-US" dirty="0"/>
              <a:t>But it </a:t>
            </a:r>
            <a:r>
              <a:rPr lang="en-US" b="1" dirty="0"/>
              <a:t>is possible</a:t>
            </a:r>
            <a:r>
              <a:rPr lang="en-US" dirty="0"/>
              <a:t> to be “Anti-Biased”</a:t>
            </a:r>
          </a:p>
          <a:p>
            <a:pPr lvl="1"/>
            <a:r>
              <a:rPr lang="en-US" dirty="0"/>
              <a:t>I acknowledge my biases</a:t>
            </a:r>
          </a:p>
          <a:p>
            <a:pPr lvl="1"/>
            <a:r>
              <a:rPr lang="en-US" dirty="0"/>
              <a:t>I actively work to counter them, through reflection, learning and action</a:t>
            </a:r>
          </a:p>
        </p:txBody>
      </p:sp>
    </p:spTree>
    <p:extLst>
      <p:ext uri="{BB962C8B-B14F-4D97-AF65-F5344CB8AC3E}">
        <p14:creationId xmlns:p14="http://schemas.microsoft.com/office/powerpoint/2010/main" val="22954773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15BB-95B5-4236-88A6-95C442FA36FA}"/>
              </a:ext>
            </a:extLst>
          </p:cNvPr>
          <p:cNvSpPr>
            <a:spLocks noGrp="1"/>
          </p:cNvSpPr>
          <p:nvPr>
            <p:ph type="title"/>
          </p:nvPr>
        </p:nvSpPr>
        <p:spPr/>
        <p:txBody>
          <a:bodyPr/>
          <a:lstStyle/>
          <a:p>
            <a:r>
              <a:rPr lang="en-CA" dirty="0"/>
              <a:t>What to do about bias?</a:t>
            </a:r>
          </a:p>
        </p:txBody>
      </p:sp>
      <p:sp>
        <p:nvSpPr>
          <p:cNvPr id="3" name="Content Placeholder 2">
            <a:extLst>
              <a:ext uri="{FF2B5EF4-FFF2-40B4-BE49-F238E27FC236}">
                <a16:creationId xmlns:a16="http://schemas.microsoft.com/office/drawing/2014/main" id="{49521E73-7698-4E7A-B734-A2DA16D6B6C7}"/>
              </a:ext>
            </a:extLst>
          </p:cNvPr>
          <p:cNvSpPr>
            <a:spLocks noGrp="1"/>
          </p:cNvSpPr>
          <p:nvPr>
            <p:ph idx="1"/>
          </p:nvPr>
        </p:nvSpPr>
        <p:spPr>
          <a:xfrm>
            <a:off x="838200" y="1394706"/>
            <a:ext cx="10515600" cy="4351338"/>
          </a:xfrm>
        </p:spPr>
        <p:txBody>
          <a:bodyPr>
            <a:normAutofit fontScale="92500" lnSpcReduction="10000"/>
          </a:bodyPr>
          <a:lstStyle/>
          <a:p>
            <a:r>
              <a:rPr lang="en-CA" dirty="0"/>
              <a:t>Ask “why” 5 times when challenging a bias</a:t>
            </a:r>
          </a:p>
          <a:p>
            <a:r>
              <a:rPr lang="en-CA" dirty="0"/>
              <a:t>Make hidden biases explicit</a:t>
            </a:r>
          </a:p>
          <a:p>
            <a:r>
              <a:rPr lang="en-CA" dirty="0"/>
              <a:t>Expect change to be slow, work to stay in game for the long haul</a:t>
            </a:r>
          </a:p>
          <a:p>
            <a:r>
              <a:rPr lang="en-CA" dirty="0"/>
              <a:t>Help others understand unconscious bias is normal: share your own biases</a:t>
            </a:r>
          </a:p>
          <a:p>
            <a:r>
              <a:rPr lang="en-CA" dirty="0"/>
              <a:t>Define expectations in relationship with your colleagues</a:t>
            </a:r>
          </a:p>
          <a:p>
            <a:r>
              <a:rPr lang="en-CA" dirty="0"/>
              <a:t>Normalize feeling uncomfortable</a:t>
            </a:r>
          </a:p>
          <a:p>
            <a:endParaRPr lang="en-CA" dirty="0"/>
          </a:p>
          <a:p>
            <a:pPr marL="0" indent="0">
              <a:buNone/>
            </a:pPr>
            <a:r>
              <a:rPr lang="en-CA" dirty="0"/>
              <a:t>Practice Self Care: Expect a lot of resistance from people when addressing unconscious biases</a:t>
            </a:r>
          </a:p>
        </p:txBody>
      </p:sp>
      <p:pic>
        <p:nvPicPr>
          <p:cNvPr id="4" name="Picture 3">
            <a:extLst>
              <a:ext uri="{FF2B5EF4-FFF2-40B4-BE49-F238E27FC236}">
                <a16:creationId xmlns:a16="http://schemas.microsoft.com/office/drawing/2014/main" id="{0F4ED404-C472-D248-AAE8-B508444851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919" y="-1"/>
            <a:ext cx="2520081" cy="1325563"/>
          </a:xfrm>
          <a:prstGeom prst="rect">
            <a:avLst/>
          </a:prstGeom>
          <a:solidFill>
            <a:srgbClr val="7030A0"/>
          </a:solidFill>
        </p:spPr>
      </p:pic>
    </p:spTree>
    <p:extLst>
      <p:ext uri="{BB962C8B-B14F-4D97-AF65-F5344CB8AC3E}">
        <p14:creationId xmlns:p14="http://schemas.microsoft.com/office/powerpoint/2010/main" val="37717706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A2DBD-74BE-E2F9-AB4F-12D7BF7ABD8D}"/>
              </a:ext>
            </a:extLst>
          </p:cNvPr>
          <p:cNvSpPr>
            <a:spLocks noGrp="1"/>
          </p:cNvSpPr>
          <p:nvPr>
            <p:ph type="title"/>
          </p:nvPr>
        </p:nvSpPr>
        <p:spPr/>
        <p:txBody>
          <a:bodyPr/>
          <a:lstStyle/>
          <a:p>
            <a:r>
              <a:rPr lang="en-US" dirty="0"/>
              <a:t>Recognizing Bias in Oneself</a:t>
            </a:r>
          </a:p>
        </p:txBody>
      </p:sp>
      <p:sp>
        <p:nvSpPr>
          <p:cNvPr id="3" name="Content Placeholder 2">
            <a:extLst>
              <a:ext uri="{FF2B5EF4-FFF2-40B4-BE49-F238E27FC236}">
                <a16:creationId xmlns:a16="http://schemas.microsoft.com/office/drawing/2014/main" id="{1CDE1090-FF4E-C422-5A6F-55EDE90509E8}"/>
              </a:ext>
            </a:extLst>
          </p:cNvPr>
          <p:cNvSpPr>
            <a:spLocks noGrp="1"/>
          </p:cNvSpPr>
          <p:nvPr>
            <p:ph idx="1"/>
          </p:nvPr>
        </p:nvSpPr>
        <p:spPr/>
        <p:txBody>
          <a:bodyPr/>
          <a:lstStyle/>
          <a:p>
            <a:r>
              <a:rPr lang="en-US" dirty="0"/>
              <a:t>Acknowledge that everyone has biases</a:t>
            </a:r>
          </a:p>
          <a:p>
            <a:pPr lvl="1"/>
            <a:r>
              <a:rPr lang="en-US" dirty="0"/>
              <a:t>Educate oneself</a:t>
            </a:r>
          </a:p>
          <a:p>
            <a:pPr lvl="1"/>
            <a:r>
              <a:rPr lang="en-US" dirty="0"/>
              <a:t>Self-reflect</a:t>
            </a:r>
          </a:p>
          <a:p>
            <a:r>
              <a:rPr lang="en-US" dirty="0"/>
              <a:t>Let others challenge your assumptions</a:t>
            </a:r>
          </a:p>
          <a:p>
            <a:r>
              <a:rPr lang="en-US" dirty="0"/>
              <a:t>Be open to feedback</a:t>
            </a:r>
          </a:p>
          <a:p>
            <a:r>
              <a:rPr lang="en-US" dirty="0"/>
              <a:t>Embrace diverse perspectives</a:t>
            </a:r>
          </a:p>
          <a:p>
            <a:endParaRPr lang="en-US" dirty="0"/>
          </a:p>
        </p:txBody>
      </p:sp>
    </p:spTree>
    <p:extLst>
      <p:ext uri="{BB962C8B-B14F-4D97-AF65-F5344CB8AC3E}">
        <p14:creationId xmlns:p14="http://schemas.microsoft.com/office/powerpoint/2010/main" val="2955527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7F9FD-079F-F64F-50C0-E151F2C25DED}"/>
              </a:ext>
            </a:extLst>
          </p:cNvPr>
          <p:cNvSpPr>
            <a:spLocks noGrp="1"/>
          </p:cNvSpPr>
          <p:nvPr>
            <p:ph type="title"/>
          </p:nvPr>
        </p:nvSpPr>
        <p:spPr/>
        <p:txBody>
          <a:bodyPr/>
          <a:lstStyle/>
          <a:p>
            <a:r>
              <a:rPr lang="en-US" dirty="0"/>
              <a:t>Countering Bias in Group Settings</a:t>
            </a:r>
          </a:p>
        </p:txBody>
      </p:sp>
      <p:sp>
        <p:nvSpPr>
          <p:cNvPr id="3" name="Content Placeholder 2">
            <a:extLst>
              <a:ext uri="{FF2B5EF4-FFF2-40B4-BE49-F238E27FC236}">
                <a16:creationId xmlns:a16="http://schemas.microsoft.com/office/drawing/2014/main" id="{7D862CA6-95A2-4175-6E3F-D19FCE21DCDD}"/>
              </a:ext>
            </a:extLst>
          </p:cNvPr>
          <p:cNvSpPr>
            <a:spLocks noGrp="1"/>
          </p:cNvSpPr>
          <p:nvPr>
            <p:ph idx="1"/>
          </p:nvPr>
        </p:nvSpPr>
        <p:spPr/>
        <p:txBody>
          <a:bodyPr>
            <a:normAutofit lnSpcReduction="10000"/>
          </a:bodyPr>
          <a:lstStyle/>
          <a:p>
            <a:r>
              <a:rPr lang="en-US" dirty="0"/>
              <a:t>Be aware of your own biases</a:t>
            </a:r>
          </a:p>
          <a:p>
            <a:r>
              <a:rPr lang="en-US" dirty="0"/>
              <a:t>Take time to make decisions as a group – rapid decision making is more prone to be biased</a:t>
            </a:r>
          </a:p>
          <a:p>
            <a:r>
              <a:rPr lang="en-US" dirty="0"/>
              <a:t>Monitor group </a:t>
            </a:r>
            <a:r>
              <a:rPr lang="en-US" dirty="0" err="1"/>
              <a:t>behaviour</a:t>
            </a:r>
            <a:endParaRPr lang="en-US" dirty="0"/>
          </a:p>
          <a:p>
            <a:r>
              <a:rPr lang="en-US" dirty="0"/>
              <a:t>Pay attention to intersectional identity biases</a:t>
            </a:r>
          </a:p>
          <a:p>
            <a:r>
              <a:rPr lang="en-US" dirty="0"/>
              <a:t>Have a “team contract” – ground rules for </a:t>
            </a:r>
            <a:r>
              <a:rPr lang="en-US" dirty="0" err="1"/>
              <a:t>behaviour</a:t>
            </a:r>
            <a:endParaRPr lang="en-US" dirty="0"/>
          </a:p>
          <a:p>
            <a:r>
              <a:rPr lang="en-US" dirty="0"/>
              <a:t>Avoid assumptions or going on your gut</a:t>
            </a:r>
          </a:p>
          <a:p>
            <a:r>
              <a:rPr lang="en-US" dirty="0"/>
              <a:t>Speak out if you notice bias</a:t>
            </a:r>
          </a:p>
          <a:p>
            <a:r>
              <a:rPr lang="en-US" dirty="0"/>
              <a:t>Apologize if you get it wrong</a:t>
            </a:r>
          </a:p>
        </p:txBody>
      </p:sp>
    </p:spTree>
    <p:extLst>
      <p:ext uri="{BB962C8B-B14F-4D97-AF65-F5344CB8AC3E}">
        <p14:creationId xmlns:p14="http://schemas.microsoft.com/office/powerpoint/2010/main" val="31380122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AE9BB-6757-5D9D-7CA7-43B693D4926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4533E8C-2642-5972-83A0-9B94FDABD6B1}"/>
              </a:ext>
              <a:ext uri="{C183D7F6-B498-43B3-948B-1728B52AA6E4}">
                <adec:decorative xmlns:adec="http://schemas.microsoft.com/office/drawing/2017/decorative" val="1"/>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6667"/>
          <a:stretch/>
        </p:blipFill>
        <p:spPr>
          <a:xfrm>
            <a:off x="20" y="1"/>
            <a:ext cx="12191980" cy="6857999"/>
          </a:xfrm>
          <a:prstGeom prst="rect">
            <a:avLst/>
          </a:prstGeom>
          <a:solidFill>
            <a:srgbClr val="7030A0"/>
          </a:solidFill>
        </p:spPr>
      </p:pic>
      <p:sp>
        <p:nvSpPr>
          <p:cNvPr id="2" name="Title 1">
            <a:extLst>
              <a:ext uri="{FF2B5EF4-FFF2-40B4-BE49-F238E27FC236}">
                <a16:creationId xmlns:a16="http://schemas.microsoft.com/office/drawing/2014/main" id="{C22235E5-8A4B-20B2-C938-C3C620C2F8F6}"/>
              </a:ext>
            </a:extLst>
          </p:cNvPr>
          <p:cNvSpPr>
            <a:spLocks noGrp="1"/>
          </p:cNvSpPr>
          <p:nvPr>
            <p:ph type="ctrTitle"/>
          </p:nvPr>
        </p:nvSpPr>
        <p:spPr>
          <a:xfrm>
            <a:off x="118334" y="157702"/>
            <a:ext cx="11955332" cy="1359071"/>
          </a:xfrm>
        </p:spPr>
        <p:txBody>
          <a:bodyPr>
            <a:normAutofit/>
          </a:bodyPr>
          <a:lstStyle/>
          <a:p>
            <a:r>
              <a:rPr lang="en-US" sz="4000" dirty="0"/>
              <a:t>A Change Roadmap</a:t>
            </a:r>
          </a:p>
        </p:txBody>
      </p:sp>
      <p:sp>
        <p:nvSpPr>
          <p:cNvPr id="5" name="Slide Number Placeholder 4">
            <a:extLst>
              <a:ext uri="{FF2B5EF4-FFF2-40B4-BE49-F238E27FC236}">
                <a16:creationId xmlns:a16="http://schemas.microsoft.com/office/drawing/2014/main" id="{3E67A8C2-8CE4-7341-E587-B989E2B54777}"/>
              </a:ext>
            </a:extLst>
          </p:cNvPr>
          <p:cNvSpPr>
            <a:spLocks noGrp="1"/>
          </p:cNvSpPr>
          <p:nvPr>
            <p:ph type="sldNum" sz="quarter" idx="12"/>
          </p:nvPr>
        </p:nvSpPr>
        <p:spPr/>
        <p:txBody>
          <a:bodyPr/>
          <a:lstStyle/>
          <a:p>
            <a:fld id="{8D937DB1-9587-354F-9F4B-ABB83A61D34A}" type="slidenum">
              <a:rPr lang="en-US" smtClean="0"/>
              <a:t>75</a:t>
            </a:fld>
            <a:endParaRPr lang="en-US" dirty="0"/>
          </a:p>
        </p:txBody>
      </p:sp>
      <p:pic>
        <p:nvPicPr>
          <p:cNvPr id="6" name="Picture 5" descr="A qr code on a white background&#10;&#10;AI-generated content may be incorrect.">
            <a:extLst>
              <a:ext uri="{FF2B5EF4-FFF2-40B4-BE49-F238E27FC236}">
                <a16:creationId xmlns:a16="http://schemas.microsoft.com/office/drawing/2014/main" id="{A82D16C4-9FF8-0B39-F4E9-00F1240E11A9}"/>
              </a:ext>
            </a:extLst>
          </p:cNvPr>
          <p:cNvPicPr>
            <a:picLocks noChangeAspect="1"/>
          </p:cNvPicPr>
          <p:nvPr/>
        </p:nvPicPr>
        <p:blipFill>
          <a:blip r:embed="rId4"/>
          <a:stretch>
            <a:fillRect/>
          </a:stretch>
        </p:blipFill>
        <p:spPr>
          <a:xfrm>
            <a:off x="9568809" y="3527612"/>
            <a:ext cx="1083829" cy="1411941"/>
          </a:xfrm>
          <a:prstGeom prst="rect">
            <a:avLst/>
          </a:prstGeom>
        </p:spPr>
      </p:pic>
    </p:spTree>
    <p:extLst>
      <p:ext uri="{BB962C8B-B14F-4D97-AF65-F5344CB8AC3E}">
        <p14:creationId xmlns:p14="http://schemas.microsoft.com/office/powerpoint/2010/main" val="26787159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DA405-F4B3-08A1-05FB-E2FEC02323BA}"/>
              </a:ext>
            </a:extLst>
          </p:cNvPr>
          <p:cNvSpPr>
            <a:spLocks noGrp="1"/>
          </p:cNvSpPr>
          <p:nvPr>
            <p:ph type="title"/>
          </p:nvPr>
        </p:nvSpPr>
        <p:spPr/>
        <p:txBody>
          <a:bodyPr/>
          <a:lstStyle/>
          <a:p>
            <a:r>
              <a:rPr lang="en-US" dirty="0"/>
              <a:t>Historical Framing of Accessibility</a:t>
            </a:r>
          </a:p>
        </p:txBody>
      </p:sp>
      <p:sp>
        <p:nvSpPr>
          <p:cNvPr id="3" name="Content Placeholder 2">
            <a:extLst>
              <a:ext uri="{FF2B5EF4-FFF2-40B4-BE49-F238E27FC236}">
                <a16:creationId xmlns:a16="http://schemas.microsoft.com/office/drawing/2014/main" id="{4EB8300A-153D-B29D-0084-BE9D0FF87A2F}"/>
              </a:ext>
            </a:extLst>
          </p:cNvPr>
          <p:cNvSpPr>
            <a:spLocks noGrp="1"/>
          </p:cNvSpPr>
          <p:nvPr>
            <p:ph idx="1"/>
          </p:nvPr>
        </p:nvSpPr>
        <p:spPr/>
        <p:txBody>
          <a:bodyPr/>
          <a:lstStyle/>
          <a:p>
            <a:r>
              <a:rPr lang="en-US" dirty="0"/>
              <a:t>Accessibility is asked for</a:t>
            </a:r>
          </a:p>
          <a:p>
            <a:r>
              <a:rPr lang="en-US" dirty="0"/>
              <a:t>Accessibility is something needed by a distinct minority</a:t>
            </a:r>
          </a:p>
          <a:p>
            <a:r>
              <a:rPr lang="en-US" dirty="0"/>
              <a:t>Accessibility is an add-on</a:t>
            </a:r>
          </a:p>
          <a:p>
            <a:r>
              <a:rPr lang="en-US" dirty="0"/>
              <a:t>Accessibility needs have to be proven by the user to be acted on or implemented</a:t>
            </a:r>
          </a:p>
          <a:p>
            <a:endParaRPr lang="en-US" dirty="0"/>
          </a:p>
          <a:p>
            <a:r>
              <a:rPr lang="en-US" dirty="0"/>
              <a:t>Enshrinement of these principles in the human rights case law, and in accessibility policies and practices in education and employment (via “duty to accommodate”)</a:t>
            </a:r>
          </a:p>
        </p:txBody>
      </p:sp>
    </p:spTree>
    <p:extLst>
      <p:ext uri="{BB962C8B-B14F-4D97-AF65-F5344CB8AC3E}">
        <p14:creationId xmlns:p14="http://schemas.microsoft.com/office/powerpoint/2010/main" val="7806482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A0996-B466-0E9B-DC44-AA048483FE36}"/>
              </a:ext>
            </a:extLst>
          </p:cNvPr>
          <p:cNvSpPr>
            <a:spLocks noGrp="1"/>
          </p:cNvSpPr>
          <p:nvPr>
            <p:ph type="title"/>
          </p:nvPr>
        </p:nvSpPr>
        <p:spPr/>
        <p:txBody>
          <a:bodyPr/>
          <a:lstStyle/>
          <a:p>
            <a:r>
              <a:rPr lang="en-US" dirty="0"/>
              <a:t>What Accessibility by Design “Looks and Feels” Like</a:t>
            </a:r>
          </a:p>
        </p:txBody>
      </p:sp>
      <p:sp>
        <p:nvSpPr>
          <p:cNvPr id="3" name="Content Placeholder 2">
            <a:extLst>
              <a:ext uri="{FF2B5EF4-FFF2-40B4-BE49-F238E27FC236}">
                <a16:creationId xmlns:a16="http://schemas.microsoft.com/office/drawing/2014/main" id="{BFF46C93-28CC-B5C0-60C5-4427EC835BD6}"/>
              </a:ext>
            </a:extLst>
          </p:cNvPr>
          <p:cNvSpPr>
            <a:spLocks noGrp="1"/>
          </p:cNvSpPr>
          <p:nvPr>
            <p:ph idx="1"/>
          </p:nvPr>
        </p:nvSpPr>
        <p:spPr/>
        <p:txBody>
          <a:bodyPr/>
          <a:lstStyle/>
          <a:p>
            <a:r>
              <a:rPr lang="en-US" dirty="0"/>
              <a:t>Proactive approaches, not reactive</a:t>
            </a:r>
          </a:p>
          <a:p>
            <a:r>
              <a:rPr lang="en-US" dirty="0"/>
              <a:t>Accessibility benefits everyone</a:t>
            </a:r>
          </a:p>
          <a:p>
            <a:r>
              <a:rPr lang="en-US" dirty="0"/>
              <a:t>Accessibility is embedded at the design phase</a:t>
            </a:r>
          </a:p>
          <a:p>
            <a:r>
              <a:rPr lang="en-US" dirty="0"/>
              <a:t>No proof required – no disclosure required</a:t>
            </a:r>
          </a:p>
          <a:p>
            <a:endParaRPr lang="en-US" dirty="0"/>
          </a:p>
          <a:p>
            <a:r>
              <a:rPr lang="en-US" dirty="0"/>
              <a:t>Established by ensuring that accessibility is rooted in all policies and practices that define the space, creating a framework to be enacted always and for everyone</a:t>
            </a:r>
          </a:p>
        </p:txBody>
      </p:sp>
    </p:spTree>
    <p:extLst>
      <p:ext uri="{BB962C8B-B14F-4D97-AF65-F5344CB8AC3E}">
        <p14:creationId xmlns:p14="http://schemas.microsoft.com/office/powerpoint/2010/main" val="6912403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ADE75-2821-D1B5-15CA-CC236B429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EE0A5-9285-6359-1534-0F40E99387D6}"/>
              </a:ext>
            </a:extLst>
          </p:cNvPr>
          <p:cNvSpPr>
            <a:spLocks noGrp="1"/>
          </p:cNvSpPr>
          <p:nvPr>
            <p:ph type="title"/>
          </p:nvPr>
        </p:nvSpPr>
        <p:spPr/>
        <p:txBody>
          <a:bodyPr/>
          <a:lstStyle/>
          <a:p>
            <a:r>
              <a:rPr lang="en-US" dirty="0"/>
              <a:t>Framing Anti-Ableism and Accessibility by Design in Oncology Clinics</a:t>
            </a:r>
          </a:p>
        </p:txBody>
      </p:sp>
      <p:graphicFrame>
        <p:nvGraphicFramePr>
          <p:cNvPr id="4" name="Content Placeholder 3">
            <a:extLst>
              <a:ext uri="{FF2B5EF4-FFF2-40B4-BE49-F238E27FC236}">
                <a16:creationId xmlns:a16="http://schemas.microsoft.com/office/drawing/2014/main" id="{7340C0CE-A133-079F-D614-AABCC2AD3672}"/>
              </a:ext>
            </a:extLst>
          </p:cNvPr>
          <p:cNvGraphicFramePr>
            <a:graphicFrameLocks noGrp="1"/>
          </p:cNvGraphicFramePr>
          <p:nvPr>
            <p:ph idx="1"/>
            <p:extLst>
              <p:ext uri="{D42A27DB-BD31-4B8C-83A1-F6EECF244321}">
                <p14:modId xmlns:p14="http://schemas.microsoft.com/office/powerpoint/2010/main" val="1349625366"/>
              </p:ext>
            </p:extLst>
          </p:nvPr>
        </p:nvGraphicFramePr>
        <p:xfrm>
          <a:off x="71718" y="1326618"/>
          <a:ext cx="12039600" cy="5441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7933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CD632B-1E11-590D-8C01-0DAED485515D}"/>
              </a:ext>
            </a:extLst>
          </p:cNvPr>
          <p:cNvSpPr>
            <a:spLocks noGrp="1"/>
          </p:cNvSpPr>
          <p:nvPr>
            <p:ph type="title"/>
          </p:nvPr>
        </p:nvSpPr>
        <p:spPr/>
        <p:txBody>
          <a:bodyPr/>
          <a:lstStyle/>
          <a:p>
            <a:r>
              <a:rPr lang="en-US" dirty="0"/>
              <a:t>Changing the Interaction with Healthcare</a:t>
            </a:r>
          </a:p>
        </p:txBody>
      </p:sp>
      <p:sp>
        <p:nvSpPr>
          <p:cNvPr id="6" name="Content Placeholder 5">
            <a:extLst>
              <a:ext uri="{FF2B5EF4-FFF2-40B4-BE49-F238E27FC236}">
                <a16:creationId xmlns:a16="http://schemas.microsoft.com/office/drawing/2014/main" id="{ED2892B1-0C99-C109-B651-375736B093B7}"/>
              </a:ext>
            </a:extLst>
          </p:cNvPr>
          <p:cNvSpPr>
            <a:spLocks noGrp="1"/>
          </p:cNvSpPr>
          <p:nvPr>
            <p:ph idx="1"/>
          </p:nvPr>
        </p:nvSpPr>
        <p:spPr/>
        <p:txBody>
          <a:bodyPr/>
          <a:lstStyle/>
          <a:p>
            <a:r>
              <a:rPr lang="en-US" b="1" dirty="0">
                <a:solidFill>
                  <a:srgbClr val="7030A0"/>
                </a:solidFill>
              </a:rPr>
              <a:t>Treat the person</a:t>
            </a:r>
            <a:r>
              <a:rPr lang="en-US" dirty="0"/>
              <a:t>, not the condition</a:t>
            </a:r>
          </a:p>
          <a:p>
            <a:r>
              <a:rPr lang="en-US" dirty="0"/>
              <a:t>Balancing emotional well-being with physical risk</a:t>
            </a:r>
          </a:p>
          <a:p>
            <a:r>
              <a:rPr lang="en-US" dirty="0"/>
              <a:t>Disability lived experience not always related to other medical conditions</a:t>
            </a:r>
          </a:p>
          <a:p>
            <a:r>
              <a:rPr lang="en-US" dirty="0"/>
              <a:t>“I can’t do anything [more] for you</a:t>
            </a:r>
            <a:r>
              <a:rPr lang="en-US" b="1" dirty="0">
                <a:solidFill>
                  <a:srgbClr val="7030A0"/>
                </a:solidFill>
              </a:rPr>
              <a:t>…but others can</a:t>
            </a:r>
            <a:r>
              <a:rPr lang="en-US" b="1" dirty="0"/>
              <a:t>”</a:t>
            </a:r>
          </a:p>
          <a:p>
            <a:r>
              <a:rPr lang="en-US" dirty="0"/>
              <a:t>Knowledge flows </a:t>
            </a:r>
            <a:r>
              <a:rPr lang="en-US" b="1" dirty="0">
                <a:solidFill>
                  <a:srgbClr val="7030A0"/>
                </a:solidFill>
              </a:rPr>
              <a:t>outward</a:t>
            </a:r>
            <a:r>
              <a:rPr lang="en-US" dirty="0"/>
              <a:t> [from the patient and caregiver]</a:t>
            </a:r>
          </a:p>
          <a:p>
            <a:r>
              <a:rPr lang="en-US" dirty="0"/>
              <a:t>Accessibility by design</a:t>
            </a:r>
          </a:p>
          <a:p>
            <a:r>
              <a:rPr lang="en-US" dirty="0"/>
              <a:t>Anti-ableist spaces and environments</a:t>
            </a:r>
          </a:p>
        </p:txBody>
      </p:sp>
    </p:spTree>
    <p:extLst>
      <p:ext uri="{BB962C8B-B14F-4D97-AF65-F5344CB8AC3E}">
        <p14:creationId xmlns:p14="http://schemas.microsoft.com/office/powerpoint/2010/main" val="35130539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5CB71-6247-10C3-94A0-F7795D7F3C18}"/>
              </a:ext>
            </a:extLst>
          </p:cNvPr>
          <p:cNvSpPr>
            <a:spLocks noGrp="1"/>
          </p:cNvSpPr>
          <p:nvPr>
            <p:ph type="title"/>
          </p:nvPr>
        </p:nvSpPr>
        <p:spPr/>
        <p:txBody>
          <a:bodyPr/>
          <a:lstStyle/>
          <a:p>
            <a:r>
              <a:rPr lang="en-US" dirty="0"/>
              <a:t>Change from Within Healthcare</a:t>
            </a:r>
          </a:p>
        </p:txBody>
      </p:sp>
      <p:sp>
        <p:nvSpPr>
          <p:cNvPr id="3" name="Content Placeholder 2">
            <a:extLst>
              <a:ext uri="{FF2B5EF4-FFF2-40B4-BE49-F238E27FC236}">
                <a16:creationId xmlns:a16="http://schemas.microsoft.com/office/drawing/2014/main" id="{D1E5CFF9-21C4-4731-D50D-2FFD4A058050}"/>
              </a:ext>
            </a:extLst>
          </p:cNvPr>
          <p:cNvSpPr>
            <a:spLocks noGrp="1"/>
          </p:cNvSpPr>
          <p:nvPr>
            <p:ph idx="1"/>
          </p:nvPr>
        </p:nvSpPr>
        <p:spPr/>
        <p:txBody>
          <a:bodyPr/>
          <a:lstStyle/>
          <a:p>
            <a:r>
              <a:rPr lang="en-US" dirty="0"/>
              <a:t>Everyone has an equal (and different) role to play</a:t>
            </a:r>
          </a:p>
          <a:p>
            <a:r>
              <a:rPr lang="en-US" dirty="0"/>
              <a:t>Professional experience is valued equivalently to lived and living experience</a:t>
            </a:r>
          </a:p>
          <a:p>
            <a:r>
              <a:rPr lang="en-US" dirty="0"/>
              <a:t>Human phenotype variation and non-Western ways of conceptualizing ability</a:t>
            </a:r>
          </a:p>
          <a:p>
            <a:r>
              <a:rPr lang="en-US" dirty="0"/>
              <a:t>Co-creation of solutions</a:t>
            </a:r>
          </a:p>
          <a:p>
            <a:r>
              <a:rPr lang="en-US" dirty="0"/>
              <a:t>Full participation in “co-research” by community members</a:t>
            </a:r>
          </a:p>
          <a:p>
            <a:r>
              <a:rPr lang="en-US" dirty="0"/>
              <a:t>Community engagement is embedded in the fabric of healthcare</a:t>
            </a:r>
          </a:p>
        </p:txBody>
      </p:sp>
    </p:spTree>
    <p:extLst>
      <p:ext uri="{BB962C8B-B14F-4D97-AF65-F5344CB8AC3E}">
        <p14:creationId xmlns:p14="http://schemas.microsoft.com/office/powerpoint/2010/main" val="2509716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Scientist in a white lab coat and protective goggles using a pipette to transfer liquid into a test tube in a laboratory setting. Surrounded by glassware, lab equipment, and a microscope, the researcher appears focused on a chemical experiment.&#10;&#10;">
            <a:extLst>
              <a:ext uri="{FF2B5EF4-FFF2-40B4-BE49-F238E27FC236}">
                <a16:creationId xmlns:a16="http://schemas.microsoft.com/office/drawing/2014/main" id="{2543122C-30CE-4CD2-B15E-CA20AE39CC4D}"/>
              </a:ext>
            </a:extLst>
          </p:cNvPr>
          <p:cNvPicPr>
            <a:picLocks noGrp="1" noChangeAspect="1"/>
          </p:cNvPicPr>
          <p:nvPr>
            <p:ph type="pic" idx="1"/>
          </p:nvPr>
        </p:nvPicPr>
        <p:blipFill rotWithShape="1">
          <a:blip r:embed="rId3" cstate="email">
            <a:extLst>
              <a:ext uri="{28A0092B-C50C-407E-A947-70E740481C1C}">
                <a14:useLocalDpi xmlns:a14="http://schemas.microsoft.com/office/drawing/2010/main"/>
              </a:ext>
            </a:extLst>
          </a:blip>
          <a:srcRect l="7364" r="2" b="2"/>
          <a:stretch/>
        </p:blipFill>
        <p:spPr>
          <a:xfrm>
            <a:off x="8860" y="10"/>
            <a:ext cx="6692191" cy="6857990"/>
          </a:xfrm>
          <a:prstGeom prst="rect">
            <a:avLst/>
          </a:prstGeom>
        </p:spPr>
      </p:pic>
      <p:sp>
        <p:nvSpPr>
          <p:cNvPr id="2" name="Title 1">
            <a:extLst>
              <a:ext uri="{FF2B5EF4-FFF2-40B4-BE49-F238E27FC236}">
                <a16:creationId xmlns:a16="http://schemas.microsoft.com/office/drawing/2014/main" id="{12B77B0A-41A1-428C-897D-2AEE4B4A56BD}"/>
              </a:ext>
            </a:extLst>
          </p:cNvPr>
          <p:cNvSpPr>
            <a:spLocks noGrp="1"/>
          </p:cNvSpPr>
          <p:nvPr>
            <p:ph type="title"/>
          </p:nvPr>
        </p:nvSpPr>
        <p:spPr>
          <a:xfrm>
            <a:off x="6756678" y="1344459"/>
            <a:ext cx="5426462" cy="3378837"/>
          </a:xfrm>
        </p:spPr>
        <p:txBody>
          <a:bodyPr vert="horz" lIns="91440" tIns="45720" rIns="91440" bIns="45720" rtlCol="0" anchor="b">
            <a:normAutofit/>
          </a:bodyPr>
          <a:lstStyle/>
          <a:p>
            <a:r>
              <a:rPr lang="en-US" sz="4800" b="0" dirty="0"/>
              <a:t>Q&amp;A</a:t>
            </a:r>
            <a:br>
              <a:rPr lang="en-US" sz="4800" b="0" dirty="0"/>
            </a:br>
            <a:br>
              <a:rPr lang="en-US" sz="4800" b="0" dirty="0"/>
            </a:br>
            <a:r>
              <a:rPr lang="en-US" sz="4800" b="0" dirty="0"/>
              <a:t>Contact Us</a:t>
            </a:r>
          </a:p>
        </p:txBody>
      </p:sp>
      <p:sp>
        <p:nvSpPr>
          <p:cNvPr id="4" name="Text Placeholder 3">
            <a:extLst>
              <a:ext uri="{FF2B5EF4-FFF2-40B4-BE49-F238E27FC236}">
                <a16:creationId xmlns:a16="http://schemas.microsoft.com/office/drawing/2014/main" id="{038BA689-20E2-4C6E-9788-5A871F3D197B}"/>
              </a:ext>
            </a:extLst>
          </p:cNvPr>
          <p:cNvSpPr>
            <a:spLocks noGrp="1"/>
          </p:cNvSpPr>
          <p:nvPr>
            <p:ph type="body" sz="half" idx="2"/>
          </p:nvPr>
        </p:nvSpPr>
        <p:spPr>
          <a:xfrm>
            <a:off x="6933061" y="5136264"/>
            <a:ext cx="5250079" cy="1482900"/>
          </a:xfrm>
        </p:spPr>
        <p:txBody>
          <a:bodyPr vert="horz" lIns="91440" tIns="45720" rIns="91440" bIns="45720" rtlCol="0">
            <a:normAutofit/>
          </a:bodyPr>
          <a:lstStyle/>
          <a:p>
            <a:r>
              <a:rPr lang="en-US" sz="2300" dirty="0"/>
              <a:t>Dr. Mahadeo Sukhai</a:t>
            </a:r>
          </a:p>
          <a:p>
            <a:r>
              <a:rPr lang="en-CA" sz="2300" dirty="0">
                <a:solidFill>
                  <a:srgbClr val="467886"/>
                </a:solidFill>
                <a:hlinkClick r:id="rId4"/>
              </a:rPr>
              <a:t>Mahadeo.Sukhai@idea-stem.ca</a:t>
            </a:r>
            <a:endParaRPr lang="en-CA" sz="2300" dirty="0">
              <a:solidFill>
                <a:srgbClr val="467886"/>
              </a:solidFill>
            </a:endParaRPr>
          </a:p>
          <a:p>
            <a:endParaRPr lang="en-US" sz="2200" dirty="0">
              <a:solidFill>
                <a:schemeClr val="bg1">
                  <a:lumMod val="50000"/>
                </a:schemeClr>
              </a:solidFill>
            </a:endParaRPr>
          </a:p>
        </p:txBody>
      </p:sp>
      <p:sp>
        <p:nvSpPr>
          <p:cNvPr id="3" name="Slide Number Placeholder 2">
            <a:extLst>
              <a:ext uri="{FF2B5EF4-FFF2-40B4-BE49-F238E27FC236}">
                <a16:creationId xmlns:a16="http://schemas.microsoft.com/office/drawing/2014/main" id="{0350E917-2019-C69B-42AB-7C2E2771611F}"/>
              </a:ext>
            </a:extLst>
          </p:cNvPr>
          <p:cNvSpPr>
            <a:spLocks noGrp="1"/>
          </p:cNvSpPr>
          <p:nvPr>
            <p:ph type="sldNum" sz="quarter" idx="12"/>
          </p:nvPr>
        </p:nvSpPr>
        <p:spPr/>
        <p:txBody>
          <a:bodyPr/>
          <a:lstStyle/>
          <a:p>
            <a:fld id="{8D937DB1-9587-354F-9F4B-ABB83A61D34A}" type="slidenum">
              <a:rPr lang="en-US" smtClean="0"/>
              <a:t>81</a:t>
            </a:fld>
            <a:endParaRPr lang="en-US" dirty="0"/>
          </a:p>
        </p:txBody>
      </p:sp>
      <p:pic>
        <p:nvPicPr>
          <p:cNvPr id="5" name="Picture 4" descr="A qr code on a white background&#10;&#10;AI-generated content may be incorrect.">
            <a:extLst>
              <a:ext uri="{FF2B5EF4-FFF2-40B4-BE49-F238E27FC236}">
                <a16:creationId xmlns:a16="http://schemas.microsoft.com/office/drawing/2014/main" id="{47D7D8DA-1D86-49AD-6A9D-E704EE3079E1}"/>
              </a:ext>
            </a:extLst>
          </p:cNvPr>
          <p:cNvPicPr>
            <a:picLocks noChangeAspect="1"/>
          </p:cNvPicPr>
          <p:nvPr/>
        </p:nvPicPr>
        <p:blipFill>
          <a:blip r:embed="rId5"/>
          <a:stretch>
            <a:fillRect/>
          </a:stretch>
        </p:blipFill>
        <p:spPr>
          <a:xfrm>
            <a:off x="10078120" y="1621936"/>
            <a:ext cx="1996373" cy="2600743"/>
          </a:xfrm>
          <a:prstGeom prst="rect">
            <a:avLst/>
          </a:prstGeom>
        </p:spPr>
      </p:pic>
    </p:spTree>
    <p:extLst>
      <p:ext uri="{BB962C8B-B14F-4D97-AF65-F5344CB8AC3E}">
        <p14:creationId xmlns:p14="http://schemas.microsoft.com/office/powerpoint/2010/main" val="38614692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34a106e-6316-442c-ad35-738afd673d2b}" enabled="1" method="Standard" siteId="{cddc1229-ac2a-4b97-b78a-0e5cacb5865c}" removed="0"/>
</clbl:labelList>
</file>

<file path=docProps/app.xml><?xml version="1.0" encoding="utf-8"?>
<Properties xmlns="http://schemas.openxmlformats.org/officeDocument/2006/extended-properties" xmlns:vt="http://schemas.openxmlformats.org/officeDocument/2006/docPropsVTypes">
  <TotalTime>28606</TotalTime>
  <Words>4719</Words>
  <Application>Microsoft Macintosh PowerPoint</Application>
  <PresentationFormat>Widescreen</PresentationFormat>
  <Paragraphs>508</Paragraphs>
  <Slides>81</Slides>
  <Notes>15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81</vt:i4>
      </vt:variant>
    </vt:vector>
  </HeadingPairs>
  <TitlesOfParts>
    <vt:vector size="91" baseType="lpstr">
      <vt:lpstr>Aptos</vt:lpstr>
      <vt:lpstr>Aptos Display</vt:lpstr>
      <vt:lpstr>Arial</vt:lpstr>
      <vt:lpstr>Calibri</vt:lpstr>
      <vt:lpstr>Courier New</vt:lpstr>
      <vt:lpstr>Symbol</vt:lpstr>
      <vt:lpstr>Wingdings</vt:lpstr>
      <vt:lpstr>Office Theme</vt:lpstr>
      <vt:lpstr>Custom Design</vt:lpstr>
      <vt:lpstr>1_Custom Design</vt:lpstr>
      <vt:lpstr>Accessibility, Inclusion and Anti-Ableism in the Oncology Clinic</vt:lpstr>
      <vt:lpstr>Introducing Myself</vt:lpstr>
      <vt:lpstr>Positionality</vt:lpstr>
      <vt:lpstr>IDEA-STEM Vision</vt:lpstr>
      <vt:lpstr>IDEA-STEM Strategy</vt:lpstr>
      <vt:lpstr>Intersections Among My Personal and Professional Identities</vt:lpstr>
      <vt:lpstr>Consent To Share</vt:lpstr>
      <vt:lpstr>Three Stories from my Cancer Survivorship and Caregiving Journey</vt:lpstr>
      <vt:lpstr>Three Stories from my Cancer Survivorship and Caregiving Journey</vt:lpstr>
      <vt:lpstr>Three Stories from my Cancer Survivorship and Caregiving Journey</vt:lpstr>
      <vt:lpstr>Bonus Story</vt:lpstr>
      <vt:lpstr>Perception</vt:lpstr>
      <vt:lpstr>“The Largest Minority Group in Canada”</vt:lpstr>
      <vt:lpstr>One Perception, Three Realities</vt:lpstr>
      <vt:lpstr>Reality #1</vt:lpstr>
      <vt:lpstr>Reality #2</vt:lpstr>
      <vt:lpstr>Reality #3</vt:lpstr>
      <vt:lpstr>Implications</vt:lpstr>
      <vt:lpstr>Why Aren’t We Talking More About Accessibility and Oncology in the Same Breath?</vt:lpstr>
      <vt:lpstr>Accessibility</vt:lpstr>
      <vt:lpstr>Science as a Universal Human Right</vt:lpstr>
      <vt:lpstr>The “Average” Person as the “Ideal” Person</vt:lpstr>
      <vt:lpstr>The “Average Person” is at the Top of the Hill</vt:lpstr>
      <vt:lpstr>Disability and Accessibility Are Far-Reaching</vt:lpstr>
      <vt:lpstr>Principles of Equivalency in Access</vt:lpstr>
      <vt:lpstr>Lessons Learned…</vt:lpstr>
      <vt:lpstr>Interacting with Healthcare</vt:lpstr>
      <vt:lpstr>Working within Healthcare</vt:lpstr>
      <vt:lpstr>A (Brief) History of How We Frame Disability (in the Western World)</vt:lpstr>
      <vt:lpstr>Conceptualization of Disability in Oncology and Healthcare</vt:lpstr>
      <vt:lpstr>What is Disability, really?</vt:lpstr>
      <vt:lpstr>Power Dynamics and Personhood in Oncology and Research</vt:lpstr>
      <vt:lpstr>Traditional Power Dynamics in Biomedical and Health Science</vt:lpstr>
      <vt:lpstr>Traditional Power Dynamics in Biomedical and Health Science</vt:lpstr>
      <vt:lpstr>Traditional Power Dynamics in Biomedical and Health Science</vt:lpstr>
      <vt:lpstr>Personal Barriers  Systemic Barriers</vt:lpstr>
      <vt:lpstr>How We Identify and Remove Barriers Today</vt:lpstr>
      <vt:lpstr>Phenotype and Experience: How We Conceive of Barriers Today</vt:lpstr>
      <vt:lpstr>(Re)Conceiving Barriers</vt:lpstr>
      <vt:lpstr>How Healthcare Works</vt:lpstr>
      <vt:lpstr>How We Address Barriers</vt:lpstr>
      <vt:lpstr>Ableism  Barriers</vt:lpstr>
      <vt:lpstr>Ableism and Disableism</vt:lpstr>
      <vt:lpstr>Ableism and Disableism (2)</vt:lpstr>
      <vt:lpstr>Ableism, Disableism and Discriminatory Behaviour</vt:lpstr>
      <vt:lpstr>Does the Destination Matter More Than The Journey?</vt:lpstr>
      <vt:lpstr>How We Think About Fairness Matters</vt:lpstr>
      <vt:lpstr>Personal vs. Systemic Ableism/Disableism</vt:lpstr>
      <vt:lpstr>Assumptions of Ableism</vt:lpstr>
      <vt:lpstr>Truism</vt:lpstr>
      <vt:lpstr>From Barriers to Systemic Ableism</vt:lpstr>
      <vt:lpstr>How do we get from there to here?</vt:lpstr>
      <vt:lpstr>Recognizing Ableism</vt:lpstr>
      <vt:lpstr>Not Being Ableist vs. Anti-Ableism</vt:lpstr>
      <vt:lpstr>Countering Ableism</vt:lpstr>
      <vt:lpstr>Universal Design</vt:lpstr>
      <vt:lpstr>The 3 A’s</vt:lpstr>
      <vt:lpstr>Bias and Ableism</vt:lpstr>
      <vt:lpstr>Homo categoricus</vt:lpstr>
      <vt:lpstr>Stereotyping</vt:lpstr>
      <vt:lpstr>What Is Unconscious Bias?</vt:lpstr>
      <vt:lpstr>10 Types of Unconscious Bias (1)</vt:lpstr>
      <vt:lpstr>10 Types of Unconscious Bias (2)</vt:lpstr>
      <vt:lpstr>Unconscious Bias  Leads to “-isms”</vt:lpstr>
      <vt:lpstr>“-Ism” and “Exceptionalism”</vt:lpstr>
      <vt:lpstr>Unconscious Bias and Disability</vt:lpstr>
      <vt:lpstr>What does Unconscious Bias “look” like?  </vt:lpstr>
      <vt:lpstr>What does Unconscious Bias “look” like?  </vt:lpstr>
      <vt:lpstr>Attitudes: “-ism” Blindness</vt:lpstr>
      <vt:lpstr>Attitudes: “-ism” Awareness</vt:lpstr>
      <vt:lpstr>The Anti-Bias Framework</vt:lpstr>
      <vt:lpstr>What to do about bias?</vt:lpstr>
      <vt:lpstr>Recognizing Bias in Oneself</vt:lpstr>
      <vt:lpstr>Countering Bias in Group Settings</vt:lpstr>
      <vt:lpstr>A Change Roadmap</vt:lpstr>
      <vt:lpstr>Historical Framing of Accessibility</vt:lpstr>
      <vt:lpstr>What Accessibility by Design “Looks and Feels” Like</vt:lpstr>
      <vt:lpstr>Framing Anti-Ableism and Accessibility by Design in Oncology Clinics</vt:lpstr>
      <vt:lpstr>Changing the Interaction with Healthcare</vt:lpstr>
      <vt:lpstr>Change from Within Healthcare</vt:lpstr>
      <vt:lpstr>Q&amp;A  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 Accessible by Design and Anti-Ableist Workplaces</dc:title>
  <dc:creator>Mahadeo Sukhai</dc:creator>
  <cp:lastModifiedBy>Mahadeo Sukhai</cp:lastModifiedBy>
  <cp:revision>61</cp:revision>
  <dcterms:created xsi:type="dcterms:W3CDTF">2024-11-06T14:40:22Z</dcterms:created>
  <dcterms:modified xsi:type="dcterms:W3CDTF">2026-09-24T16:42:19Z</dcterms:modified>
</cp:coreProperties>
</file>